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3.xml" ContentType="application/vnd.openxmlformats-officedocument.theme+xml"/>
  <Override PartName="/ppt/theme/themeOverride2.xml" ContentType="application/vnd.openxmlformats-officedocument.themeOverrid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4.xml" ContentType="application/vnd.openxmlformats-officedocument.theme+xml"/>
  <Override PartName="/ppt/theme/themeOverride3.xml" ContentType="application/vnd.openxmlformats-officedocument.themeOverrid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5.xml" ContentType="application/vnd.openxmlformats-officedocument.theme+xml"/>
  <Override PartName="/ppt/theme/themeOverride4.xml" ContentType="application/vnd.openxmlformats-officedocument.themeOverride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theme/theme6.xml" ContentType="application/vnd.openxmlformats-officedocument.theme+xml"/>
  <Override PartName="/ppt/theme/themeOverride5.xml" ContentType="application/vnd.openxmlformats-officedocument.themeOverride+xml"/>
  <Override PartName="/ppt/theme/theme7.xml" ContentType="application/vnd.openxmlformats-officedocument.theme+xml"/>
  <Override PartName="/ppt/theme/theme8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509" r:id="rId4"/>
    <p:sldMasterId id="2147484179" r:id="rId5"/>
    <p:sldMasterId id="2147484471" r:id="rId6"/>
    <p:sldMasterId id="2147484439" r:id="rId7"/>
    <p:sldMasterId id="2147484409" r:id="rId8"/>
    <p:sldMasterId id="2147484523" r:id="rId9"/>
  </p:sldMasterIdLst>
  <p:notesMasterIdLst>
    <p:notesMasterId r:id="rId33"/>
  </p:notesMasterIdLst>
  <p:handoutMasterIdLst>
    <p:handoutMasterId r:id="rId34"/>
  </p:handoutMasterIdLst>
  <p:sldIdLst>
    <p:sldId id="256" r:id="rId10"/>
    <p:sldId id="2147470810" r:id="rId11"/>
    <p:sldId id="2147471502" r:id="rId12"/>
    <p:sldId id="2147471507" r:id="rId13"/>
    <p:sldId id="2147471506" r:id="rId14"/>
    <p:sldId id="2147471481" r:id="rId15"/>
    <p:sldId id="2147471499" r:id="rId16"/>
    <p:sldId id="2147471508" r:id="rId17"/>
    <p:sldId id="2147471509" r:id="rId18"/>
    <p:sldId id="2147471504" r:id="rId19"/>
    <p:sldId id="2147471496" r:id="rId20"/>
    <p:sldId id="2147471505" r:id="rId21"/>
    <p:sldId id="2147471510" r:id="rId22"/>
    <p:sldId id="2147471512" r:id="rId23"/>
    <p:sldId id="2147471513" r:id="rId24"/>
    <p:sldId id="2147471514" r:id="rId25"/>
    <p:sldId id="2147471515" r:id="rId26"/>
    <p:sldId id="2147471516" r:id="rId27"/>
    <p:sldId id="2147471497" r:id="rId28"/>
    <p:sldId id="2147471517" r:id="rId29"/>
    <p:sldId id="2147471498" r:id="rId30"/>
    <p:sldId id="2147471501" r:id="rId31"/>
    <p:sldId id="214747151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22440ABE-F001-4942-9B35-A700C02E4020}">
          <p14:sldIdLst>
            <p14:sldId id="256"/>
            <p14:sldId id="2147470810"/>
            <p14:sldId id="2147471502"/>
            <p14:sldId id="2147471507"/>
            <p14:sldId id="2147471506"/>
            <p14:sldId id="2147471481"/>
            <p14:sldId id="2147471499"/>
            <p14:sldId id="2147471508"/>
            <p14:sldId id="2147471509"/>
            <p14:sldId id="2147471504"/>
            <p14:sldId id="2147471496"/>
            <p14:sldId id="2147471505"/>
            <p14:sldId id="2147471510"/>
            <p14:sldId id="2147471512"/>
          </p14:sldIdLst>
        </p14:section>
        <p14:section name="Intro" id="{79BBA471-327D-4BCA-9A0B-1D7097FD8727}">
          <p14:sldIdLst>
            <p14:sldId id="2147471513"/>
            <p14:sldId id="2147471514"/>
            <p14:sldId id="2147471515"/>
            <p14:sldId id="2147471516"/>
            <p14:sldId id="2147471497"/>
            <p14:sldId id="2147471517"/>
            <p14:sldId id="2147471498"/>
            <p14:sldId id="2147471501"/>
            <p14:sldId id="214747151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A5E3045-EED2-2B41-00D7-D2DB0144653A}" name="Hveem, Jon Øivind" initials="HJØ" userId="S::jon-oivind.hveem@teliacompany.com::2582c6c2-4d17-4f68-9459-49f5f9ba333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B00"/>
    <a:srgbClr val="990AE3"/>
    <a:srgbClr val="FBAE40"/>
    <a:srgbClr val="FFFFFF"/>
    <a:srgbClr val="FBF0FF"/>
    <a:srgbClr val="DE99FF"/>
    <a:srgbClr val="DEEFEE"/>
    <a:srgbClr val="F2F2F2"/>
    <a:srgbClr val="EAEE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6" autoAdjust="0"/>
    <p:restoredTop sz="95267" autoAdjust="0"/>
  </p:normalViewPr>
  <p:slideViewPr>
    <p:cSldViewPr snapToGrid="0">
      <p:cViewPr>
        <p:scale>
          <a:sx n="50" d="100"/>
          <a:sy n="50" d="100"/>
        </p:scale>
        <p:origin x="1292" y="324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34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viewProps" Target="view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8D5E8732-800F-CB02-3464-0E1C978AE2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6BD65DD3-4C8F-B733-6218-6B1F9D3412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A6AFF3-1872-43EC-979A-5ED22163A41B}" type="datetimeFigureOut">
              <a:rPr lang="sv-SE" smtClean="0"/>
              <a:t>2025-04-25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979FDFFC-494F-320F-A6AF-6BD5563A653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86C810B4-C5BF-ABEA-A720-5AE1F8A7EC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E38FDB-D25F-4BBE-93D5-E4A3B6A3D3D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17703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3:35:03.9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3:35:04.9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3:35:03.9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3:35:04.9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3:35:03.9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3:35:04.9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3:35:03.9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3:35:04.9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3:35:04.9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3:35:03.9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3:35:04.9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3:35:03.9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3:35:04.9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3:35:03.9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3:35:04.9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3:35:03.9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D6318-D47A-437E-AC11-D234B9E4B6DB}" type="datetimeFigureOut">
              <a:rPr lang="en-US" smtClean="0"/>
              <a:t>4/25/2025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2905E-7C5E-49ED-87E3-BC42336505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291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028019-AA91-4C76-BB6B-CB38C01EC32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6344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1153D-D293-7EA1-80A9-B7780B7DD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89826E-A48B-4392-6B1F-A14042E8D9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213E3D-777B-20B7-FB7C-DB0531D1B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E0915-C002-DDDF-55AF-9A437F75E7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028019-AA91-4C76-BB6B-CB38C01EC32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6738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2905E-7C5E-49ED-87E3-BC423365050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404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2905E-7C5E-49ED-87E3-BC423365050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378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2905E-7C5E-49ED-87E3-BC423365050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272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028019-AA91-4C76-BB6B-CB38C01EC32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6344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1153D-D293-7EA1-80A9-B7780B7DD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89826E-A48B-4392-6B1F-A14042E8D9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213E3D-777B-20B7-FB7C-DB0531D1B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E0915-C002-DDDF-55AF-9A437F75E7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028019-AA91-4C76-BB6B-CB38C01EC32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6738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7692B-D847-1F65-6BA8-17CDD206A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363239-E58C-E2C6-2D05-16935A0C77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1D7D8C-00B5-8E50-7A07-7409A4E0D9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F62B68-35B4-A5C4-77C0-7BAD616B2A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028019-AA91-4C76-BB6B-CB38C01EC32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5943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7692B-D847-1F65-6BA8-17CDD206A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363239-E58C-E2C6-2D05-16935A0C77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1D7D8C-00B5-8E50-7A07-7409A4E0D9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F62B68-35B4-A5C4-77C0-7BAD616B2A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028019-AA91-4C76-BB6B-CB38C01EC32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5943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emf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emf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emf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3.emf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.emf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.emf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.emf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3.emf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emf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.emf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emf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emf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3.emf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2900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C9F5D2E-E826-4DEB-8987-CF5A3F6BBAF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F59DF-F975-4921-8AD6-422C476A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BF0FF"/>
                </a:solidFill>
              </a:defRPr>
            </a:lvl1pPr>
          </a:lstStyle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B69AB9-B4EC-4FB0-AA6D-23738E48A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D1D61-5417-44F9-8850-9D39A5E2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76AF130-93B3-49A0-8625-F9504ACA69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99" y="1671638"/>
            <a:ext cx="9694863" cy="1163637"/>
          </a:xfrm>
        </p:spPr>
        <p:txBody>
          <a:bodyPr anchor="t">
            <a:noAutofit/>
          </a:bodyPr>
          <a:lstStyle>
            <a:lvl1pPr algn="l">
              <a:lnSpc>
                <a:spcPct val="82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80pt</a:t>
            </a:r>
            <a:endParaRPr lang="en-GB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5596F71-CBEB-4F96-91B7-2012497767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4000" y="4017960"/>
            <a:ext cx="5715000" cy="90487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buNone/>
              <a:defRPr lang="en-GB" sz="2400" dirty="0">
                <a:solidFill>
                  <a:schemeClr val="bg1"/>
                </a:solidFill>
              </a:defRPr>
            </a:lvl1pPr>
          </a:lstStyle>
          <a:p>
            <a:pPr marL="306000" lvl="0" indent="-306000">
              <a:lnSpc>
                <a:spcPct val="106000"/>
              </a:lnSpc>
              <a:spcBef>
                <a:spcPts val="600"/>
              </a:spcBef>
            </a:pPr>
            <a:r>
              <a:rPr lang="en-US"/>
              <a:t>Sub-headline 24pt</a:t>
            </a:r>
            <a:endParaRPr lang="en-GB"/>
          </a:p>
          <a:p>
            <a:pPr marL="306000" lvl="0" indent="-306000">
              <a:lnSpc>
                <a:spcPct val="106000"/>
              </a:lnSpc>
              <a:spcBef>
                <a:spcPts val="600"/>
              </a:spcBef>
            </a:pP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74E3EDE-FFCA-4393-BECD-3B014C28B3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5186362"/>
            <a:ext cx="2727325" cy="904876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24000" indent="0">
              <a:buNone/>
              <a:defRPr sz="1200">
                <a:solidFill>
                  <a:schemeClr val="bg1"/>
                </a:solidFill>
              </a:defRPr>
            </a:lvl2pPr>
            <a:lvl3pPr marL="612000" indent="0">
              <a:buNone/>
              <a:defRPr sz="1100">
                <a:solidFill>
                  <a:schemeClr val="bg1"/>
                </a:solidFill>
              </a:defRPr>
            </a:lvl3pPr>
            <a:lvl4pPr marL="864000" indent="0">
              <a:buNone/>
              <a:defRPr sz="1050">
                <a:solidFill>
                  <a:schemeClr val="bg1"/>
                </a:solidFill>
              </a:defRPr>
            </a:lvl4pPr>
            <a:lvl5pPr marL="1044000" indent="0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Metadata or body copy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1" name="Bildobjekt 40" descr="palettR">
            <a:extLst>
              <a:ext uri="{FF2B5EF4-FFF2-40B4-BE49-F238E27FC236}">
                <a16:creationId xmlns:a16="http://schemas.microsoft.com/office/drawing/2014/main" id="{F866D3A9-63DD-44C3-B5EA-5965A5E5FA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3" name="Bildobjekt 42" descr="palettD">
            <a:extLst>
              <a:ext uri="{FF2B5EF4-FFF2-40B4-BE49-F238E27FC236}">
                <a16:creationId xmlns:a16="http://schemas.microsoft.com/office/drawing/2014/main" id="{C0F84EB7-96B2-BB79-F3BE-0A795A7A50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F490B2A-87F5-12CD-DC77-69E6C56A36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43812" y="6077138"/>
            <a:ext cx="3101683" cy="536400"/>
          </a:xfr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/>
              <a:t>
             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5906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2900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>
            <a:extLst>
              <a:ext uri="{FF2B5EF4-FFF2-40B4-BE49-F238E27FC236}">
                <a16:creationId xmlns:a16="http://schemas.microsoft.com/office/drawing/2014/main" id="{E66A53A5-74E1-86FA-B1DE-6AF3D6F88CD6}"/>
              </a:ext>
            </a:extLst>
          </p:cNvPr>
          <p:cNvSpPr/>
          <p:nvPr userDrawn="1"/>
        </p:nvSpPr>
        <p:spPr>
          <a:xfrm>
            <a:off x="10483702" y="6091238"/>
            <a:ext cx="1708298" cy="766762"/>
          </a:xfrm>
          <a:prstGeom prst="rect">
            <a:avLst/>
          </a:prstGeom>
          <a:solidFill>
            <a:srgbClr val="290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F59DF-F975-4921-8AD6-422C476A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BF0FF"/>
                </a:solidFill>
              </a:defRPr>
            </a:lvl1pPr>
          </a:lstStyle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B69AB9-B4EC-4FB0-AA6D-23738E48A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BF0FF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D1D61-5417-44F9-8850-9D39A5E2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BF0FF"/>
                </a:solidFill>
              </a:defRPr>
            </a:lvl1pPr>
          </a:lstStyle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76AF130-93B3-49A0-8625-F9504ACA69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99" y="1671638"/>
            <a:ext cx="9694863" cy="2091424"/>
          </a:xfrm>
        </p:spPr>
        <p:txBody>
          <a:bodyPr anchor="t">
            <a:noAutofit/>
          </a:bodyPr>
          <a:lstStyle>
            <a:lvl1pPr algn="l">
              <a:lnSpc>
                <a:spcPct val="82000"/>
              </a:lnSpc>
              <a:defRPr sz="8000">
                <a:solidFill>
                  <a:srgbClr val="FBF0FF"/>
                </a:solidFill>
              </a:defRPr>
            </a:lvl1pPr>
          </a:lstStyle>
          <a:p>
            <a:r>
              <a:rPr lang="en-US"/>
              <a:t>Presentation title 80pt</a:t>
            </a:r>
            <a:endParaRPr lang="en-GB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5596F71-CBEB-4F96-91B7-2012497767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4000" y="4017960"/>
            <a:ext cx="5715000" cy="90487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buNone/>
              <a:defRPr lang="en-GB" sz="2400" dirty="0">
                <a:solidFill>
                  <a:srgbClr val="FBF0FF"/>
                </a:solidFill>
              </a:defRPr>
            </a:lvl1pPr>
          </a:lstStyle>
          <a:p>
            <a:pPr marL="306000" lvl="0" indent="-306000">
              <a:lnSpc>
                <a:spcPct val="106000"/>
              </a:lnSpc>
              <a:spcBef>
                <a:spcPts val="600"/>
              </a:spcBef>
            </a:pPr>
            <a:r>
              <a:rPr lang="en-US"/>
              <a:t>Sub-headline 24pt</a:t>
            </a:r>
            <a:endParaRPr lang="en-GB"/>
          </a:p>
          <a:p>
            <a:pPr marL="306000" lvl="0" indent="-306000">
              <a:lnSpc>
                <a:spcPct val="106000"/>
              </a:lnSpc>
              <a:spcBef>
                <a:spcPts val="600"/>
              </a:spcBef>
            </a:pP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74E3EDE-FFCA-4393-BECD-3B014C28B3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5186362"/>
            <a:ext cx="2727325" cy="904876"/>
          </a:xfrm>
        </p:spPr>
        <p:txBody>
          <a:bodyPr/>
          <a:lstStyle>
            <a:lvl1pPr marL="0" indent="0">
              <a:buNone/>
              <a:defRPr sz="1400">
                <a:solidFill>
                  <a:srgbClr val="FBF0FF"/>
                </a:solidFill>
              </a:defRPr>
            </a:lvl1pPr>
            <a:lvl2pPr marL="324000" indent="0">
              <a:buNone/>
              <a:defRPr sz="1200">
                <a:solidFill>
                  <a:srgbClr val="FBF0FF"/>
                </a:solidFill>
              </a:defRPr>
            </a:lvl2pPr>
            <a:lvl3pPr marL="612000" indent="0">
              <a:buNone/>
              <a:defRPr sz="1100">
                <a:solidFill>
                  <a:srgbClr val="FBF0FF"/>
                </a:solidFill>
              </a:defRPr>
            </a:lvl3pPr>
            <a:lvl4pPr marL="864000" indent="0">
              <a:buNone/>
              <a:defRPr sz="1050">
                <a:solidFill>
                  <a:srgbClr val="FBF0FF"/>
                </a:solidFill>
              </a:defRPr>
            </a:lvl4pPr>
            <a:lvl5pPr marL="1044000" indent="0">
              <a:buNone/>
              <a:defRPr sz="1050">
                <a:solidFill>
                  <a:srgbClr val="FBF0FF"/>
                </a:solidFill>
              </a:defRPr>
            </a:lvl5pPr>
          </a:lstStyle>
          <a:p>
            <a:pPr lvl="0"/>
            <a:r>
              <a:rPr lang="en-GB"/>
              <a:t>Metadata or body copy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1" name="Bildobjekt 40" descr="palettR">
            <a:extLst>
              <a:ext uri="{FF2B5EF4-FFF2-40B4-BE49-F238E27FC236}">
                <a16:creationId xmlns:a16="http://schemas.microsoft.com/office/drawing/2014/main" id="{6663C0D0-4DB2-9550-F708-E68CABE46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3" name="Bildobjekt 42" descr="palettD">
            <a:extLst>
              <a:ext uri="{FF2B5EF4-FFF2-40B4-BE49-F238E27FC236}">
                <a16:creationId xmlns:a16="http://schemas.microsoft.com/office/drawing/2014/main" id="{20379A6D-1A88-764E-F6E2-CBA0AB5F7AE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952B890-1BA0-2384-E1C2-FEE54F9F55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43812" y="6077138"/>
            <a:ext cx="3101683" cy="53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4539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>
            <a:extLst>
              <a:ext uri="{FF2B5EF4-FFF2-40B4-BE49-F238E27FC236}">
                <a16:creationId xmlns:a16="http://schemas.microsoft.com/office/drawing/2014/main" id="{071B4440-45B3-051E-2A3C-601971FA5418}"/>
              </a:ext>
            </a:extLst>
          </p:cNvPr>
          <p:cNvSpPr/>
          <p:nvPr userDrawn="1"/>
        </p:nvSpPr>
        <p:spPr>
          <a:xfrm>
            <a:off x="10483702" y="6091238"/>
            <a:ext cx="1708298" cy="766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8EEE8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F59DF-F975-4921-8AD6-422C476A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BF0FF"/>
                </a:solidFill>
              </a:defRPr>
            </a:lvl1pPr>
          </a:lstStyle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B69AB9-B4EC-4FB0-AA6D-23738E48A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21214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D1D61-5417-44F9-8850-9D39A5E2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21214"/>
                </a:solidFill>
              </a:defRPr>
            </a:lvl1pPr>
          </a:lstStyle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76AF130-93B3-49A0-8625-F9504ACA69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99" y="1671638"/>
            <a:ext cx="9694863" cy="2091424"/>
          </a:xfrm>
        </p:spPr>
        <p:txBody>
          <a:bodyPr anchor="t">
            <a:noAutofit/>
          </a:bodyPr>
          <a:lstStyle>
            <a:lvl1pPr algn="l">
              <a:lnSpc>
                <a:spcPct val="82000"/>
              </a:lnSpc>
              <a:defRPr sz="8000">
                <a:solidFill>
                  <a:srgbClr val="121214"/>
                </a:solidFill>
              </a:defRPr>
            </a:lvl1pPr>
          </a:lstStyle>
          <a:p>
            <a:r>
              <a:rPr lang="en-US"/>
              <a:t>Presentation title 80pt</a:t>
            </a:r>
            <a:endParaRPr lang="en-GB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5596F71-CBEB-4F96-91B7-2012497767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4000" y="4017960"/>
            <a:ext cx="5715000" cy="90487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buNone/>
              <a:defRPr lang="en-GB" sz="2400" dirty="0">
                <a:solidFill>
                  <a:srgbClr val="121214"/>
                </a:solidFill>
              </a:defRPr>
            </a:lvl1pPr>
          </a:lstStyle>
          <a:p>
            <a:pPr marL="306000" lvl="0" indent="-306000">
              <a:lnSpc>
                <a:spcPct val="106000"/>
              </a:lnSpc>
              <a:spcBef>
                <a:spcPts val="600"/>
              </a:spcBef>
            </a:pPr>
            <a:r>
              <a:rPr lang="en-US"/>
              <a:t>Sub-headline 24pt</a:t>
            </a:r>
            <a:endParaRPr lang="en-GB"/>
          </a:p>
          <a:p>
            <a:pPr marL="306000" lvl="0" indent="-306000">
              <a:lnSpc>
                <a:spcPct val="106000"/>
              </a:lnSpc>
              <a:spcBef>
                <a:spcPts val="600"/>
              </a:spcBef>
            </a:pP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74E3EDE-FFCA-4393-BECD-3B014C28B3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5186362"/>
            <a:ext cx="2727325" cy="904876"/>
          </a:xfrm>
        </p:spPr>
        <p:txBody>
          <a:bodyPr/>
          <a:lstStyle>
            <a:lvl1pPr marL="0" indent="0">
              <a:buNone/>
              <a:defRPr sz="1400">
                <a:solidFill>
                  <a:srgbClr val="121214"/>
                </a:solidFill>
              </a:defRPr>
            </a:lvl1pPr>
            <a:lvl2pPr marL="324000" indent="0">
              <a:buNone/>
              <a:defRPr sz="1200">
                <a:solidFill>
                  <a:srgbClr val="121214"/>
                </a:solidFill>
              </a:defRPr>
            </a:lvl2pPr>
            <a:lvl3pPr marL="612000" indent="0">
              <a:buNone/>
              <a:defRPr sz="1100">
                <a:solidFill>
                  <a:srgbClr val="121214"/>
                </a:solidFill>
              </a:defRPr>
            </a:lvl3pPr>
            <a:lvl4pPr marL="864000" indent="0">
              <a:buNone/>
              <a:defRPr sz="1050">
                <a:solidFill>
                  <a:srgbClr val="121214"/>
                </a:solidFill>
              </a:defRPr>
            </a:lvl4pPr>
            <a:lvl5pPr marL="1044000" indent="0">
              <a:buNone/>
              <a:defRPr sz="1050">
                <a:solidFill>
                  <a:srgbClr val="121214"/>
                </a:solidFill>
              </a:defRPr>
            </a:lvl5pPr>
          </a:lstStyle>
          <a:p>
            <a:pPr lvl="0"/>
            <a:r>
              <a:rPr lang="en-GB"/>
              <a:t>Metadata or body copy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1" name="Bildobjekt 40" descr="palettR">
            <a:extLst>
              <a:ext uri="{FF2B5EF4-FFF2-40B4-BE49-F238E27FC236}">
                <a16:creationId xmlns:a16="http://schemas.microsoft.com/office/drawing/2014/main" id="{0348BB2F-9646-E14E-A1A4-6BE9D58092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3" name="Bildobjekt 42" descr="palettD">
            <a:extLst>
              <a:ext uri="{FF2B5EF4-FFF2-40B4-BE49-F238E27FC236}">
                <a16:creationId xmlns:a16="http://schemas.microsoft.com/office/drawing/2014/main" id="{6CE95287-4480-7B8D-B88F-DE2469F4BE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87A8430-AD10-6DAC-3B0C-10E7F08420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43812" y="6077138"/>
            <a:ext cx="3101683" cy="53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916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ng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>
            <a:extLst>
              <a:ext uri="{FF2B5EF4-FFF2-40B4-BE49-F238E27FC236}">
                <a16:creationId xmlns:a16="http://schemas.microsoft.com/office/drawing/2014/main" id="{771EBB20-9DB6-6B39-DA11-83C317A526B7}"/>
              </a:ext>
            </a:extLst>
          </p:cNvPr>
          <p:cNvSpPr/>
          <p:nvPr userDrawn="1"/>
        </p:nvSpPr>
        <p:spPr>
          <a:xfrm>
            <a:off x="10483702" y="6091238"/>
            <a:ext cx="1708298" cy="766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8EEE8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F59DF-F975-4921-8AD6-422C476A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BF0FF"/>
                </a:solidFill>
              </a:defRPr>
            </a:lvl1pPr>
          </a:lstStyle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B69AB9-B4EC-4FB0-AA6D-23738E48A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21214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D1D61-5417-44F9-8850-9D39A5E2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21214"/>
                </a:solidFill>
              </a:defRPr>
            </a:lvl1pPr>
          </a:lstStyle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76AF130-93B3-49A0-8625-F9504ACA69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99" y="1671638"/>
            <a:ext cx="9694863" cy="2091424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GB" sz="5000" dirty="0">
                <a:solidFill>
                  <a:srgbClr val="121214"/>
                </a:solidFill>
              </a:defRPr>
            </a:lvl1pPr>
          </a:lstStyle>
          <a:p>
            <a:pPr lvl="0">
              <a:lnSpc>
                <a:spcPct val="82000"/>
              </a:lnSpc>
            </a:pPr>
            <a:r>
              <a:rPr lang="en-US"/>
              <a:t>Longer presentation title</a:t>
            </a:r>
            <a:br>
              <a:rPr lang="en-US"/>
            </a:br>
            <a:r>
              <a:rPr lang="en-US"/>
              <a:t>50pt</a:t>
            </a:r>
            <a:endParaRPr lang="en-GB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5596F71-CBEB-4F96-91B7-2012497767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4000" y="4017962"/>
            <a:ext cx="5715000" cy="90487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buNone/>
              <a:defRPr lang="en-GB" sz="2400" dirty="0">
                <a:solidFill>
                  <a:srgbClr val="121214"/>
                </a:solidFill>
              </a:defRPr>
            </a:lvl1pPr>
          </a:lstStyle>
          <a:p>
            <a:pPr marL="306000" lvl="0" indent="-306000">
              <a:lnSpc>
                <a:spcPct val="106000"/>
              </a:lnSpc>
              <a:spcBef>
                <a:spcPts val="600"/>
              </a:spcBef>
            </a:pPr>
            <a:r>
              <a:rPr lang="en-US"/>
              <a:t>Sub-headline 24pt</a:t>
            </a:r>
            <a:endParaRPr lang="en-GB"/>
          </a:p>
          <a:p>
            <a:pPr marL="306000" lvl="0" indent="-306000">
              <a:lnSpc>
                <a:spcPct val="106000"/>
              </a:lnSpc>
              <a:spcBef>
                <a:spcPts val="600"/>
              </a:spcBef>
            </a:pP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74E3EDE-FFCA-4393-BECD-3B014C28B3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5186362"/>
            <a:ext cx="2727325" cy="904876"/>
          </a:xfrm>
        </p:spPr>
        <p:txBody>
          <a:bodyPr/>
          <a:lstStyle>
            <a:lvl1pPr marL="0" indent="0">
              <a:buNone/>
              <a:defRPr sz="1400">
                <a:solidFill>
                  <a:srgbClr val="121214"/>
                </a:solidFill>
              </a:defRPr>
            </a:lvl1pPr>
            <a:lvl2pPr marL="324000" indent="0">
              <a:buNone/>
              <a:defRPr sz="1200">
                <a:solidFill>
                  <a:srgbClr val="121214"/>
                </a:solidFill>
              </a:defRPr>
            </a:lvl2pPr>
            <a:lvl3pPr marL="612000" indent="0">
              <a:buNone/>
              <a:defRPr sz="1100">
                <a:solidFill>
                  <a:srgbClr val="121214"/>
                </a:solidFill>
              </a:defRPr>
            </a:lvl3pPr>
            <a:lvl4pPr marL="864000" indent="0">
              <a:buNone/>
              <a:defRPr sz="1050">
                <a:solidFill>
                  <a:srgbClr val="121214"/>
                </a:solidFill>
              </a:defRPr>
            </a:lvl4pPr>
            <a:lvl5pPr marL="1044000" indent="0">
              <a:buNone/>
              <a:defRPr sz="1050">
                <a:solidFill>
                  <a:srgbClr val="121214"/>
                </a:solidFill>
              </a:defRPr>
            </a:lvl5pPr>
          </a:lstStyle>
          <a:p>
            <a:pPr lvl="0"/>
            <a:r>
              <a:rPr lang="en-GB"/>
              <a:t>Metadata or body copy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1" name="Bildobjekt 40" descr="palettR">
            <a:extLst>
              <a:ext uri="{FF2B5EF4-FFF2-40B4-BE49-F238E27FC236}">
                <a16:creationId xmlns:a16="http://schemas.microsoft.com/office/drawing/2014/main" id="{571EC465-42D6-26B4-C3E6-9290B85DCA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3" name="Bildobjekt 42" descr="palettD">
            <a:extLst>
              <a:ext uri="{FF2B5EF4-FFF2-40B4-BE49-F238E27FC236}">
                <a16:creationId xmlns:a16="http://schemas.microsoft.com/office/drawing/2014/main" id="{55A6816D-9E87-0F68-7DB7-E1B5F54BFD2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3F06384-15C2-9482-C82B-FB447FC204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43812" y="6077138"/>
            <a:ext cx="3101683" cy="53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01522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F59DF-F975-4921-8AD6-422C476A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t>25/04/2025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B69AB9-B4EC-4FB0-AA6D-23738E48A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21214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D1D61-5417-44F9-8850-9D39A5E2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21214"/>
                </a:solidFill>
              </a:defRPr>
            </a:lvl1pPr>
          </a:lstStyle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0F96AF3-13AC-4ADD-8AAB-8AA382076B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6505" y="1658250"/>
            <a:ext cx="5710440" cy="2079624"/>
          </a:xfrm>
        </p:spPr>
        <p:txBody>
          <a:bodyPr anchor="t">
            <a:noAutofit/>
          </a:bodyPr>
          <a:lstStyle>
            <a:lvl1pPr algn="l">
              <a:lnSpc>
                <a:spcPct val="82000"/>
              </a:lnSpc>
              <a:defRPr sz="5000">
                <a:solidFill>
                  <a:srgbClr val="121214"/>
                </a:solidFill>
              </a:defRPr>
            </a:lvl1pPr>
          </a:lstStyle>
          <a:p>
            <a:r>
              <a:rPr lang="en-US"/>
              <a:t>Chapter titles</a:t>
            </a:r>
            <a:br>
              <a:rPr lang="en-US"/>
            </a:br>
            <a:r>
              <a:rPr lang="en-US"/>
              <a:t>50pt</a:t>
            </a:r>
            <a:endParaRPr lang="en-GB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D96EB6E-57C7-4AF7-9EF3-14F216F289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505" y="501649"/>
            <a:ext cx="11688321" cy="9191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6000"/>
              </a:lnSpc>
              <a:buNone/>
              <a:defRPr sz="3400">
                <a:solidFill>
                  <a:srgbClr val="12121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Chapter number 34pt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C35EB48-BA48-412E-95B3-5024F5D225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6505" y="4011614"/>
            <a:ext cx="3733798" cy="2079624"/>
          </a:xfrm>
        </p:spPr>
        <p:txBody>
          <a:bodyPr/>
          <a:lstStyle>
            <a:lvl1pPr marL="0" indent="0">
              <a:buNone/>
              <a:defRPr>
                <a:solidFill>
                  <a:srgbClr val="121214"/>
                </a:solidFill>
              </a:defRPr>
            </a:lvl1pPr>
            <a:lvl2pPr marL="324000" indent="0">
              <a:buNone/>
              <a:defRPr>
                <a:solidFill>
                  <a:srgbClr val="121214"/>
                </a:solidFill>
              </a:defRPr>
            </a:lvl2pPr>
            <a:lvl3pPr marL="612000" indent="0">
              <a:buNone/>
              <a:defRPr>
                <a:solidFill>
                  <a:srgbClr val="121214"/>
                </a:solidFill>
              </a:defRPr>
            </a:lvl3pPr>
            <a:lvl4pPr marL="864000" indent="0">
              <a:buNone/>
              <a:defRPr>
                <a:solidFill>
                  <a:srgbClr val="121214"/>
                </a:solidFill>
              </a:defRPr>
            </a:lvl4pPr>
            <a:lvl5pPr marL="1044000" indent="0">
              <a:buNone/>
              <a:defRPr>
                <a:solidFill>
                  <a:srgbClr val="121214"/>
                </a:solidFill>
              </a:defRPr>
            </a:lvl5pPr>
          </a:lstStyle>
          <a:p>
            <a:pPr lvl="0"/>
            <a:r>
              <a:rPr lang="en-US"/>
              <a:t>Body copy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9" name="Bildobjekt 38" descr="palettR">
            <a:extLst>
              <a:ext uri="{FF2B5EF4-FFF2-40B4-BE49-F238E27FC236}">
                <a16:creationId xmlns:a16="http://schemas.microsoft.com/office/drawing/2014/main" id="{7A113C82-7848-2C98-CDE4-224D6CA7A3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1" name="Bildobjekt 40" descr="palettD">
            <a:extLst>
              <a:ext uri="{FF2B5EF4-FFF2-40B4-BE49-F238E27FC236}">
                <a16:creationId xmlns:a16="http://schemas.microsoft.com/office/drawing/2014/main" id="{1B9B244B-585E-32F4-3011-6E1CBAD27C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634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slide 3, deep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F59DF-F975-4921-8AD6-422C476A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t>25/04/2025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B69AB9-B4EC-4FB0-AA6D-23738E48A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21214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D1D61-5417-44F9-8850-9D39A5E2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21214"/>
                </a:solidFill>
              </a:defRPr>
            </a:lvl1pPr>
          </a:lstStyle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0F96AF3-13AC-4ADD-8AAB-8AA382076B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6505" y="1658250"/>
            <a:ext cx="7713220" cy="3264588"/>
          </a:xfrm>
        </p:spPr>
        <p:txBody>
          <a:bodyPr anchor="t">
            <a:noAutofit/>
          </a:bodyPr>
          <a:lstStyle>
            <a:lvl1pPr algn="l">
              <a:lnSpc>
                <a:spcPct val="82000"/>
              </a:lnSpc>
              <a:defRPr sz="5000">
                <a:solidFill>
                  <a:srgbClr val="121214"/>
                </a:solidFill>
              </a:defRPr>
            </a:lvl1pPr>
          </a:lstStyle>
          <a:p>
            <a:r>
              <a:rPr lang="en-US"/>
              <a:t>Chapter titles</a:t>
            </a:r>
            <a:br>
              <a:rPr lang="en-US"/>
            </a:br>
            <a:r>
              <a:rPr lang="en-US"/>
              <a:t>50pt</a:t>
            </a:r>
            <a:endParaRPr lang="en-GB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D96EB6E-57C7-4AF7-9EF3-14F216F289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505" y="501649"/>
            <a:ext cx="11688321" cy="9191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6000"/>
              </a:lnSpc>
              <a:buNone/>
              <a:defRPr sz="3400">
                <a:solidFill>
                  <a:srgbClr val="12121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Chapter number 34pt</a:t>
            </a:r>
            <a:endParaRPr lang="en-GB"/>
          </a:p>
        </p:txBody>
      </p:sp>
      <p:pic>
        <p:nvPicPr>
          <p:cNvPr id="38" name="Bildobjekt 37" descr="palettR">
            <a:extLst>
              <a:ext uri="{FF2B5EF4-FFF2-40B4-BE49-F238E27FC236}">
                <a16:creationId xmlns:a16="http://schemas.microsoft.com/office/drawing/2014/main" id="{5ED98886-EB96-273D-6B51-AEE9F608D3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0" name="Bildobjekt 39" descr="palettD">
            <a:extLst>
              <a:ext uri="{FF2B5EF4-FFF2-40B4-BE49-F238E27FC236}">
                <a16:creationId xmlns:a16="http://schemas.microsoft.com/office/drawing/2014/main" id="{6C554C6B-8582-A8CC-24CE-C94D3AEEBBB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0931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F59DF-F975-4921-8AD6-422C476A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t>25/04/2025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B69AB9-B4EC-4FB0-AA6D-23738E48A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D1D61-5417-44F9-8850-9D39A5E2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4E5FA4-F0B3-4982-84E3-D7F170E323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00" y="1671638"/>
            <a:ext cx="5716588" cy="3251200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/>
              <a:t>Agenda headline</a:t>
            </a:r>
            <a:br>
              <a:rPr lang="en-US"/>
            </a:br>
            <a:r>
              <a:rPr lang="en-US"/>
              <a:t>80pt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3E079F-DACA-43CC-BBA2-5616C436A6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21538" y="1671638"/>
            <a:ext cx="4713287" cy="4419600"/>
          </a:xfrm>
        </p:spPr>
        <p:txBody>
          <a:bodyPr/>
          <a:lstStyle>
            <a:lvl1pPr marL="342000" indent="-342000">
              <a:spcBef>
                <a:spcPts val="200"/>
              </a:spcBef>
              <a:defRPr sz="2400"/>
            </a:lvl1pPr>
            <a:lvl2pPr marL="684000">
              <a:spcBef>
                <a:spcPts val="200"/>
              </a:spcBef>
              <a:defRPr sz="2000"/>
            </a:lvl2pPr>
            <a:lvl3pPr marL="900000">
              <a:spcBef>
                <a:spcPts val="200"/>
              </a:spcBef>
              <a:defRPr sz="1800"/>
            </a:lvl3pPr>
            <a:lvl4pPr marL="1152000" indent="-216000">
              <a:spcBef>
                <a:spcPts val="200"/>
              </a:spcBef>
              <a:defRPr sz="1600"/>
            </a:lvl4pPr>
            <a:lvl5pPr marL="1368000" indent="-216000">
              <a:spcBef>
                <a:spcPts val="200"/>
              </a:spcBef>
              <a:defRPr sz="1600"/>
            </a:lvl5pPr>
          </a:lstStyle>
          <a:p>
            <a:pPr lvl="0"/>
            <a:r>
              <a:rPr lang="en-US"/>
              <a:t>Bullet list 24pt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8" name="Bildobjekt 37" descr="palettR">
            <a:extLst>
              <a:ext uri="{FF2B5EF4-FFF2-40B4-BE49-F238E27FC236}">
                <a16:creationId xmlns:a16="http://schemas.microsoft.com/office/drawing/2014/main" id="{54A0439F-F62B-E866-66E8-1C2600B0AA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0" name="Bildobjekt 39" descr="palettD">
            <a:extLst>
              <a:ext uri="{FF2B5EF4-FFF2-40B4-BE49-F238E27FC236}">
                <a16:creationId xmlns:a16="http://schemas.microsoft.com/office/drawing/2014/main" id="{CBE4931E-86C6-7DE3-94A4-9AAABD5EAA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32569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37" name="Bildobjekt 36" descr="palettR">
            <a:extLst>
              <a:ext uri="{FF2B5EF4-FFF2-40B4-BE49-F238E27FC236}">
                <a16:creationId xmlns:a16="http://schemas.microsoft.com/office/drawing/2014/main" id="{7EF005B9-70E9-EFFF-A47D-8E6A0F7EA1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39" name="Bildobjekt 38" descr="palettD">
            <a:extLst>
              <a:ext uri="{FF2B5EF4-FFF2-40B4-BE49-F238E27FC236}">
                <a16:creationId xmlns:a16="http://schemas.microsoft.com/office/drawing/2014/main" id="{9CC24ECA-9D88-16F8-6594-4F3E65671E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0826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D854124-9E02-4C30-B224-6D1F895ADF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19824" y="0"/>
            <a:ext cx="5972176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8118372-A651-4949-91D5-5422FC3B61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637021" y="6289317"/>
            <a:ext cx="308474" cy="3240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sv-SE"/>
              <a:t>
              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00" y="501649"/>
            <a:ext cx="5718178" cy="919163"/>
          </a:xfrm>
        </p:spPr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26D1E1-DC69-412D-85A7-D3027DA7DF9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46505" y="1671639"/>
            <a:ext cx="3734946" cy="4419600"/>
          </a:xfrm>
        </p:spPr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0" name="Bildobjekt 39" descr="palettR">
            <a:extLst>
              <a:ext uri="{FF2B5EF4-FFF2-40B4-BE49-F238E27FC236}">
                <a16:creationId xmlns:a16="http://schemas.microsoft.com/office/drawing/2014/main" id="{A39FAF99-25E7-D010-CD9F-FB73F4E32A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2" name="Bildobjekt 41" descr="palettD">
            <a:extLst>
              <a:ext uri="{FF2B5EF4-FFF2-40B4-BE49-F238E27FC236}">
                <a16:creationId xmlns:a16="http://schemas.microsoft.com/office/drawing/2014/main" id="{90F8BA1D-444D-BC84-2162-858D88FCDE2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45089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D854124-9E02-4C30-B224-6D1F895ADF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4763" y="0"/>
            <a:ext cx="5972176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9825" y="501649"/>
            <a:ext cx="5714999" cy="919163"/>
          </a:xfrm>
        </p:spPr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26D1E1-DC69-412D-85A7-D3027DA7DF9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19825" y="1671638"/>
            <a:ext cx="3734946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9" name="Bildobjekt 38" descr="palettR">
            <a:extLst>
              <a:ext uri="{FF2B5EF4-FFF2-40B4-BE49-F238E27FC236}">
                <a16:creationId xmlns:a16="http://schemas.microsoft.com/office/drawing/2014/main" id="{236C41A0-909D-40DB-E639-37BB245C5F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1" name="Bildobjekt 40" descr="palettD">
            <a:extLst>
              <a:ext uri="{FF2B5EF4-FFF2-40B4-BE49-F238E27FC236}">
                <a16:creationId xmlns:a16="http://schemas.microsoft.com/office/drawing/2014/main" id="{4FE79D26-FEEC-BF6F-90A2-D922488F6D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78984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big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D854124-9E02-4C30-B224-6D1F895ADF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32275" y="0"/>
            <a:ext cx="7959725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8118372-A651-4949-91D5-5422FC3B61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637021" y="6289317"/>
            <a:ext cx="308474" cy="3240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sv-SE"/>
              <a:t>
              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00" y="501649"/>
            <a:ext cx="3727450" cy="919163"/>
          </a:xfrm>
        </p:spPr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26D1E1-DC69-412D-85A7-D3027DA7DF9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46505" y="1671639"/>
            <a:ext cx="3734946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0" name="Bildobjekt 39" descr="palettR">
            <a:extLst>
              <a:ext uri="{FF2B5EF4-FFF2-40B4-BE49-F238E27FC236}">
                <a16:creationId xmlns:a16="http://schemas.microsoft.com/office/drawing/2014/main" id="{A2377FAF-BC18-8D57-B7D8-E305E6D675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2" name="Bildobjekt 41" descr="palettD">
            <a:extLst>
              <a:ext uri="{FF2B5EF4-FFF2-40B4-BE49-F238E27FC236}">
                <a16:creationId xmlns:a16="http://schemas.microsoft.com/office/drawing/2014/main" id="{DE99189C-305E-5FEB-0298-D1E9F82F9E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8681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big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D854124-9E02-4C30-B224-6D1F895ADF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4763" y="0"/>
            <a:ext cx="7964488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99878" y="501649"/>
            <a:ext cx="3734946" cy="919163"/>
          </a:xfrm>
        </p:spPr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26D1E1-DC69-412D-85A7-D3027DA7DF9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08963" y="1671638"/>
            <a:ext cx="3734946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9" name="Bildobjekt 38" descr="palettR">
            <a:extLst>
              <a:ext uri="{FF2B5EF4-FFF2-40B4-BE49-F238E27FC236}">
                <a16:creationId xmlns:a16="http://schemas.microsoft.com/office/drawing/2014/main" id="{8D08FC02-D008-FFC1-44CF-17C1A7BD5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1" name="Bildobjekt 40" descr="palettD">
            <a:extLst>
              <a:ext uri="{FF2B5EF4-FFF2-40B4-BE49-F238E27FC236}">
                <a16:creationId xmlns:a16="http://schemas.microsoft.com/office/drawing/2014/main" id="{E244F78A-CC40-67AC-BF29-B684EBA6200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40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ng Title slide">
    <p:bg>
      <p:bgPr>
        <a:solidFill>
          <a:srgbClr val="2900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>
            <a:extLst>
              <a:ext uri="{FF2B5EF4-FFF2-40B4-BE49-F238E27FC236}">
                <a16:creationId xmlns:a16="http://schemas.microsoft.com/office/drawing/2014/main" id="{C23748F7-926E-2B6A-27F0-97FE18805780}"/>
              </a:ext>
            </a:extLst>
          </p:cNvPr>
          <p:cNvSpPr/>
          <p:nvPr userDrawn="1"/>
        </p:nvSpPr>
        <p:spPr>
          <a:xfrm>
            <a:off x="10483702" y="6091238"/>
            <a:ext cx="1708298" cy="766762"/>
          </a:xfrm>
          <a:prstGeom prst="rect">
            <a:avLst/>
          </a:prstGeom>
          <a:solidFill>
            <a:srgbClr val="290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F59DF-F975-4921-8AD6-422C476A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BF0FF"/>
                </a:solidFill>
              </a:defRPr>
            </a:lvl1pPr>
          </a:lstStyle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B69AB9-B4EC-4FB0-AA6D-23738E48A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BF0FF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D1D61-5417-44F9-8850-9D39A5E2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BF0FF"/>
                </a:solidFill>
              </a:defRPr>
            </a:lvl1pPr>
          </a:lstStyle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76AF130-93B3-49A0-8625-F9504ACA69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99" y="1671638"/>
            <a:ext cx="9694863" cy="2091424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GB" sz="5000" dirty="0">
                <a:solidFill>
                  <a:srgbClr val="FBF0FF"/>
                </a:solidFill>
              </a:defRPr>
            </a:lvl1pPr>
          </a:lstStyle>
          <a:p>
            <a:pPr lvl="0">
              <a:lnSpc>
                <a:spcPct val="82000"/>
              </a:lnSpc>
            </a:pPr>
            <a:r>
              <a:rPr lang="en-US"/>
              <a:t>Longer presentation title</a:t>
            </a:r>
            <a:br>
              <a:rPr lang="en-US"/>
            </a:br>
            <a:r>
              <a:rPr lang="en-US"/>
              <a:t>50pt</a:t>
            </a:r>
            <a:endParaRPr lang="en-GB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5596F71-CBEB-4F96-91B7-2012497767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4000" y="4017962"/>
            <a:ext cx="5715000" cy="90487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buNone/>
              <a:defRPr lang="en-GB" sz="2400" dirty="0">
                <a:solidFill>
                  <a:srgbClr val="FBF0FF"/>
                </a:solidFill>
              </a:defRPr>
            </a:lvl1pPr>
          </a:lstStyle>
          <a:p>
            <a:pPr marL="306000" lvl="0" indent="-306000">
              <a:lnSpc>
                <a:spcPct val="106000"/>
              </a:lnSpc>
              <a:spcBef>
                <a:spcPts val="600"/>
              </a:spcBef>
            </a:pPr>
            <a:r>
              <a:rPr lang="en-US"/>
              <a:t>Sub-headline 24pt</a:t>
            </a:r>
            <a:endParaRPr lang="en-GB"/>
          </a:p>
          <a:p>
            <a:pPr marL="306000" lvl="0" indent="-306000">
              <a:lnSpc>
                <a:spcPct val="106000"/>
              </a:lnSpc>
              <a:spcBef>
                <a:spcPts val="600"/>
              </a:spcBef>
            </a:pP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74E3EDE-FFCA-4393-BECD-3B014C28B3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5186362"/>
            <a:ext cx="2727325" cy="904876"/>
          </a:xfrm>
        </p:spPr>
        <p:txBody>
          <a:bodyPr/>
          <a:lstStyle>
            <a:lvl1pPr marL="0" indent="0">
              <a:buNone/>
              <a:defRPr sz="1400">
                <a:solidFill>
                  <a:srgbClr val="FBF0FF"/>
                </a:solidFill>
              </a:defRPr>
            </a:lvl1pPr>
            <a:lvl2pPr marL="324000" indent="0">
              <a:buNone/>
              <a:defRPr sz="1200">
                <a:solidFill>
                  <a:srgbClr val="FBF0FF"/>
                </a:solidFill>
              </a:defRPr>
            </a:lvl2pPr>
            <a:lvl3pPr marL="612000" indent="0">
              <a:buNone/>
              <a:defRPr sz="1100">
                <a:solidFill>
                  <a:srgbClr val="FBF0FF"/>
                </a:solidFill>
              </a:defRPr>
            </a:lvl3pPr>
            <a:lvl4pPr marL="864000" indent="0">
              <a:buNone/>
              <a:defRPr sz="1050">
                <a:solidFill>
                  <a:srgbClr val="FBF0FF"/>
                </a:solidFill>
              </a:defRPr>
            </a:lvl4pPr>
            <a:lvl5pPr marL="1044000" indent="0">
              <a:buNone/>
              <a:defRPr sz="1050">
                <a:solidFill>
                  <a:srgbClr val="FBF0FF"/>
                </a:solidFill>
              </a:defRPr>
            </a:lvl5pPr>
          </a:lstStyle>
          <a:p>
            <a:pPr lvl="0"/>
            <a:r>
              <a:rPr lang="en-GB"/>
              <a:t>Metadata or body copy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1" name="Bildobjekt 40" descr="palettR">
            <a:extLst>
              <a:ext uri="{FF2B5EF4-FFF2-40B4-BE49-F238E27FC236}">
                <a16:creationId xmlns:a16="http://schemas.microsoft.com/office/drawing/2014/main" id="{C6588858-7B1B-4B43-1F00-10644FBA9F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3" name="Bildobjekt 42" descr="palettD">
            <a:extLst>
              <a:ext uri="{FF2B5EF4-FFF2-40B4-BE49-F238E27FC236}">
                <a16:creationId xmlns:a16="http://schemas.microsoft.com/office/drawing/2014/main" id="{4CFAFABB-C4AE-9AF1-D351-2851C6F470C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92B5CD3-CC12-C42A-2899-CA7B6A3D47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43812" y="6077138"/>
            <a:ext cx="3101683" cy="53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06802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image and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D854124-9E02-4C30-B224-6D1F895ADF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32276" y="0"/>
            <a:ext cx="3727450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00" y="501649"/>
            <a:ext cx="3727450" cy="919163"/>
          </a:xfrm>
        </p:spPr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26D1E1-DC69-412D-85A7-D3027DA7DF9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54000" y="1671638"/>
            <a:ext cx="3734947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497ACF4-2EE6-40B9-A985-FBA0FF2AE09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10552" y="1671639"/>
            <a:ext cx="3734944" cy="3251199"/>
          </a:xfrm>
        </p:spPr>
        <p:txBody>
          <a:bodyPr/>
          <a:lstStyle>
            <a:lvl1pPr marL="0" indent="0">
              <a:lnSpc>
                <a:spcPct val="84000"/>
              </a:lnSpc>
              <a:buNone/>
              <a:defRPr sz="5000">
                <a:latin typeface="+mj-lt"/>
              </a:defRPr>
            </a:lvl1pPr>
            <a:lvl2pPr marL="324000" indent="0">
              <a:buNone/>
              <a:defRPr>
                <a:latin typeface="+mj-lt"/>
              </a:defRPr>
            </a:lvl2pPr>
            <a:lvl3pPr marL="612000" indent="0">
              <a:buNone/>
              <a:defRPr>
                <a:latin typeface="+mj-lt"/>
              </a:defRPr>
            </a:lvl3pPr>
            <a:lvl4pPr marL="864000" indent="0">
              <a:buNone/>
              <a:defRPr>
                <a:latin typeface="+mj-lt"/>
              </a:defRPr>
            </a:lvl4pPr>
            <a:lvl5pPr marL="10440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Key message</a:t>
            </a:r>
            <a:br>
              <a:rPr lang="en-US"/>
            </a:br>
            <a:r>
              <a:rPr lang="en-US"/>
              <a:t>50pt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0" name="Bildobjekt 39" descr="palettR">
            <a:extLst>
              <a:ext uri="{FF2B5EF4-FFF2-40B4-BE49-F238E27FC236}">
                <a16:creationId xmlns:a16="http://schemas.microsoft.com/office/drawing/2014/main" id="{C239FCFA-845F-8AA8-B345-15628A2F96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2" name="Bildobjekt 41" descr="palettD">
            <a:extLst>
              <a:ext uri="{FF2B5EF4-FFF2-40B4-BE49-F238E27FC236}">
                <a16:creationId xmlns:a16="http://schemas.microsoft.com/office/drawing/2014/main" id="{5399BB35-9514-AC4B-451D-29C5B23D10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4635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D854124-9E02-4C30-B224-6D1F895ADF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32276" y="0"/>
            <a:ext cx="3727450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938" y="1671638"/>
            <a:ext cx="3727450" cy="2082800"/>
          </a:xfrm>
        </p:spPr>
        <p:txBody>
          <a:bodyPr/>
          <a:lstStyle>
            <a:lvl1pPr>
              <a:defRPr lang="en-GB" sz="5000" kern="1200" dirty="0">
                <a:solidFill>
                  <a:srgbClr val="121214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Headline 50pt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26D1E1-DC69-412D-85A7-D3027DA7DF9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12115" y="1671638"/>
            <a:ext cx="3734947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9" name="Bildobjekt 38" descr="palettR">
            <a:extLst>
              <a:ext uri="{FF2B5EF4-FFF2-40B4-BE49-F238E27FC236}">
                <a16:creationId xmlns:a16="http://schemas.microsoft.com/office/drawing/2014/main" id="{6D36300B-3446-8FF9-62E5-DA20A369B7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1" name="Bildobjekt 40" descr="palettD">
            <a:extLst>
              <a:ext uri="{FF2B5EF4-FFF2-40B4-BE49-F238E27FC236}">
                <a16:creationId xmlns:a16="http://schemas.microsoft.com/office/drawing/2014/main" id="{A2F77C52-61F3-919E-9EB2-606973D073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7972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605719-2CEC-4887-B7FB-073611B453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54000" y="1671638"/>
            <a:ext cx="11680824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8" name="Bildobjekt 37" descr="palettR">
            <a:extLst>
              <a:ext uri="{FF2B5EF4-FFF2-40B4-BE49-F238E27FC236}">
                <a16:creationId xmlns:a16="http://schemas.microsoft.com/office/drawing/2014/main" id="{30243AED-61DD-3354-AC99-B3E69CB954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0" name="Bildobjekt 39" descr="palettD">
            <a:extLst>
              <a:ext uri="{FF2B5EF4-FFF2-40B4-BE49-F238E27FC236}">
                <a16:creationId xmlns:a16="http://schemas.microsoft.com/office/drawing/2014/main" id="{6704B320-B244-F3EA-31F6-C096B5B202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3607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605719-2CEC-4887-B7FB-073611B453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53999" y="1671638"/>
            <a:ext cx="7705725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055424FC-FB99-4931-9712-36B6C6D50E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08963" y="1671638"/>
            <a:ext cx="3725862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9" name="Bildobjekt 38" descr="palettR">
            <a:extLst>
              <a:ext uri="{FF2B5EF4-FFF2-40B4-BE49-F238E27FC236}">
                <a16:creationId xmlns:a16="http://schemas.microsoft.com/office/drawing/2014/main" id="{8B33E61E-0681-2E89-A085-8CBE40BC6B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1" name="Bildobjekt 40" descr="palettD">
            <a:extLst>
              <a:ext uri="{FF2B5EF4-FFF2-40B4-BE49-F238E27FC236}">
                <a16:creationId xmlns:a16="http://schemas.microsoft.com/office/drawing/2014/main" id="{D10A1D7C-80DB-717D-D0E7-67F7E4150A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3370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605719-2CEC-4887-B7FB-073611B453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53999" y="1671638"/>
            <a:ext cx="3727451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055424FC-FB99-4931-9712-36B6C6D50E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32275" y="1671638"/>
            <a:ext cx="7702550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9" name="Bildobjekt 38" descr="palettR">
            <a:extLst>
              <a:ext uri="{FF2B5EF4-FFF2-40B4-BE49-F238E27FC236}">
                <a16:creationId xmlns:a16="http://schemas.microsoft.com/office/drawing/2014/main" id="{C220FB4B-3AE3-2C83-6B23-339F7A0B36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1" name="Bildobjekt 40" descr="palettD">
            <a:extLst>
              <a:ext uri="{FF2B5EF4-FFF2-40B4-BE49-F238E27FC236}">
                <a16:creationId xmlns:a16="http://schemas.microsoft.com/office/drawing/2014/main" id="{CAE57879-56AA-4804-E39D-A6428B0C55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840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605719-2CEC-4887-B7FB-073611B453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53999" y="1671638"/>
            <a:ext cx="5715001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055424FC-FB99-4931-9712-36B6C6D50E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19823" y="1671638"/>
            <a:ext cx="5715001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9" name="Bildobjekt 38" descr="palettR">
            <a:extLst>
              <a:ext uri="{FF2B5EF4-FFF2-40B4-BE49-F238E27FC236}">
                <a16:creationId xmlns:a16="http://schemas.microsoft.com/office/drawing/2014/main" id="{18CD597D-B381-F9E9-86C6-DA044B7CCB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1" name="Bildobjekt 40" descr="palettD">
            <a:extLst>
              <a:ext uri="{FF2B5EF4-FFF2-40B4-BE49-F238E27FC236}">
                <a16:creationId xmlns:a16="http://schemas.microsoft.com/office/drawing/2014/main" id="{9C9B4204-0A63-A60E-DCC0-76523E68B18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3576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half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130CDAC-89EC-45B9-AEFC-CEA850101C3F}"/>
              </a:ext>
            </a:extLst>
          </p:cNvPr>
          <p:cNvSpPr/>
          <p:nvPr/>
        </p:nvSpPr>
        <p:spPr>
          <a:xfrm>
            <a:off x="0" y="1"/>
            <a:ext cx="597217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00" y="501649"/>
            <a:ext cx="4716464" cy="919163"/>
          </a:xfrm>
        </p:spPr>
        <p:txBody>
          <a:bodyPr/>
          <a:lstStyle>
            <a:lvl1pPr>
              <a:defRPr>
                <a:solidFill>
                  <a:srgbClr val="29003E"/>
                </a:solidFill>
              </a:defRPr>
            </a:lvl1pPr>
          </a:lstStyle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29003E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605719-2CEC-4887-B7FB-073611B453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54000" y="1671638"/>
            <a:ext cx="4716464" cy="4419600"/>
          </a:xfrm>
        </p:spPr>
        <p:txBody>
          <a:bodyPr/>
          <a:lstStyle>
            <a:lvl1pPr>
              <a:defRPr>
                <a:solidFill>
                  <a:srgbClr val="29003E"/>
                </a:solidFill>
              </a:defRPr>
            </a:lvl1pPr>
            <a:lvl2pPr>
              <a:defRPr>
                <a:solidFill>
                  <a:srgbClr val="29003E"/>
                </a:solidFill>
              </a:defRPr>
            </a:lvl2pPr>
            <a:lvl3pPr>
              <a:defRPr>
                <a:solidFill>
                  <a:srgbClr val="29003E"/>
                </a:solidFill>
              </a:defRPr>
            </a:lvl3pPr>
            <a:lvl4pPr>
              <a:defRPr>
                <a:solidFill>
                  <a:srgbClr val="29003E"/>
                </a:solidFill>
              </a:defRPr>
            </a:lvl4pPr>
            <a:lvl5pPr>
              <a:defRPr>
                <a:solidFill>
                  <a:srgbClr val="29003E"/>
                </a:solidFill>
              </a:defRPr>
            </a:lvl5pPr>
          </a:lstStyle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055424FC-FB99-4931-9712-36B6C6D50E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19823" y="1671638"/>
            <a:ext cx="5715001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0" name="Bildobjekt 39" descr="palettR">
            <a:extLst>
              <a:ext uri="{FF2B5EF4-FFF2-40B4-BE49-F238E27FC236}">
                <a16:creationId xmlns:a16="http://schemas.microsoft.com/office/drawing/2014/main" id="{979CDA52-C7CC-0AD9-7966-A0AF8669E3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2" name="Bildobjekt 41" descr="palettD">
            <a:extLst>
              <a:ext uri="{FF2B5EF4-FFF2-40B4-BE49-F238E27FC236}">
                <a16:creationId xmlns:a16="http://schemas.microsoft.com/office/drawing/2014/main" id="{1EA32E3E-FE74-AF84-0220-A3EBC6D993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92938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605719-2CEC-4887-B7FB-073611B453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53999" y="1671638"/>
            <a:ext cx="3727451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11F90D42-6076-4A97-B250-2E4186A76B6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29100" y="1671638"/>
            <a:ext cx="3727451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CA5DAA6F-9902-485B-9005-BC0B163651B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204201" y="1671638"/>
            <a:ext cx="3727451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0" name="Bildobjekt 39" descr="palettR">
            <a:extLst>
              <a:ext uri="{FF2B5EF4-FFF2-40B4-BE49-F238E27FC236}">
                <a16:creationId xmlns:a16="http://schemas.microsoft.com/office/drawing/2014/main" id="{2315A8EF-568F-6C2D-33B4-8476DA0ECF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2" name="Bildobjekt 41" descr="palettD">
            <a:extLst>
              <a:ext uri="{FF2B5EF4-FFF2-40B4-BE49-F238E27FC236}">
                <a16:creationId xmlns:a16="http://schemas.microsoft.com/office/drawing/2014/main" id="{37BC7529-038D-C872-FD8C-7749CE41D7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4022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ith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605719-2CEC-4887-B7FB-073611B453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53999" y="1671638"/>
            <a:ext cx="3727451" cy="3251200"/>
          </a:xfrm>
        </p:spPr>
        <p:txBody>
          <a:bodyPr/>
          <a:lstStyle>
            <a:lvl1pPr marL="216000" indent="-216000">
              <a:spcBef>
                <a:spcPts val="0"/>
              </a:spcBef>
              <a:defRPr sz="1400"/>
            </a:lvl1pPr>
            <a:lvl2pPr marL="432000" indent="-180000">
              <a:spcBef>
                <a:spcPts val="0"/>
              </a:spcBef>
              <a:defRPr sz="1200"/>
            </a:lvl2pPr>
            <a:lvl3pPr marL="576000" indent="-144000">
              <a:spcBef>
                <a:spcPts val="0"/>
              </a:spcBef>
              <a:defRPr sz="1100"/>
            </a:lvl3pPr>
            <a:lvl4pPr marL="720000" indent="-144000">
              <a:spcBef>
                <a:spcPts val="0"/>
              </a:spcBef>
              <a:defRPr sz="1050"/>
            </a:lvl4pPr>
            <a:lvl5pPr marL="864000" indent="-144000">
              <a:spcBef>
                <a:spcPts val="0"/>
              </a:spcBef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5846733A-F895-4C65-9F6A-D3CC2F2F521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29100" y="1671638"/>
            <a:ext cx="3727451" cy="3251200"/>
          </a:xfrm>
        </p:spPr>
        <p:txBody>
          <a:bodyPr/>
          <a:lstStyle>
            <a:lvl1pPr marL="216000" indent="-216000">
              <a:spcBef>
                <a:spcPts val="0"/>
              </a:spcBef>
              <a:defRPr sz="1400"/>
            </a:lvl1pPr>
            <a:lvl2pPr marL="432000" indent="-180000">
              <a:spcBef>
                <a:spcPts val="0"/>
              </a:spcBef>
              <a:defRPr sz="1200"/>
            </a:lvl2pPr>
            <a:lvl3pPr marL="576000" indent="-144000">
              <a:spcBef>
                <a:spcPts val="0"/>
              </a:spcBef>
              <a:defRPr sz="1100"/>
            </a:lvl3pPr>
            <a:lvl4pPr marL="720000" indent="-144000">
              <a:spcBef>
                <a:spcPts val="0"/>
              </a:spcBef>
              <a:defRPr sz="1050"/>
            </a:lvl4pPr>
            <a:lvl5pPr marL="864000" indent="-144000">
              <a:spcBef>
                <a:spcPts val="0"/>
              </a:spcBef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BED51153-4066-4E4E-A71D-0D1A8593A9C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204201" y="1671638"/>
            <a:ext cx="3727451" cy="3251200"/>
          </a:xfrm>
        </p:spPr>
        <p:txBody>
          <a:bodyPr/>
          <a:lstStyle>
            <a:lvl1pPr marL="216000" indent="-216000">
              <a:spcBef>
                <a:spcPts val="0"/>
              </a:spcBef>
              <a:defRPr sz="1400"/>
            </a:lvl1pPr>
            <a:lvl2pPr marL="432000" indent="-180000">
              <a:spcBef>
                <a:spcPts val="0"/>
              </a:spcBef>
              <a:defRPr sz="1200"/>
            </a:lvl2pPr>
            <a:lvl3pPr marL="576000" indent="-144000">
              <a:spcBef>
                <a:spcPts val="0"/>
              </a:spcBef>
              <a:defRPr sz="1100"/>
            </a:lvl3pPr>
            <a:lvl4pPr marL="720000" indent="-144000">
              <a:spcBef>
                <a:spcPts val="0"/>
              </a:spcBef>
              <a:defRPr sz="1050"/>
            </a:lvl4pPr>
            <a:lvl5pPr marL="864000" indent="-144000">
              <a:spcBef>
                <a:spcPts val="0"/>
              </a:spcBef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65DAEA35-D948-37B6-AEAA-40ED959E17A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000" y="5194343"/>
            <a:ext cx="3727450" cy="896896"/>
          </a:xfrm>
        </p:spPr>
        <p:txBody>
          <a:bodyPr/>
          <a:lstStyle>
            <a:lvl1pPr marL="216000" indent="-216000">
              <a:defRPr sz="1400"/>
            </a:lvl1pPr>
            <a:lvl2pPr marL="432000" indent="-180000">
              <a:defRPr sz="1200"/>
            </a:lvl2pPr>
            <a:lvl3pPr marL="576000" indent="-144000">
              <a:defRPr sz="1100"/>
            </a:lvl3pPr>
            <a:lvl4pPr marL="720000" indent="-144000">
              <a:defRPr sz="1050"/>
            </a:lvl4pPr>
            <a:lvl5pPr marL="864000" indent="-144000"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9A0BE164-18EC-4FB1-F0B6-EEB05174BC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32275" y="5182740"/>
            <a:ext cx="3727450" cy="896896"/>
          </a:xfrm>
        </p:spPr>
        <p:txBody>
          <a:bodyPr/>
          <a:lstStyle>
            <a:lvl1pPr marL="216000" indent="-216000">
              <a:defRPr sz="1400"/>
            </a:lvl1pPr>
            <a:lvl2pPr marL="432000" indent="-180000">
              <a:defRPr sz="1200"/>
            </a:lvl2pPr>
            <a:lvl3pPr marL="576000" indent="-144000">
              <a:defRPr sz="1100"/>
            </a:lvl3pPr>
            <a:lvl4pPr marL="720000" indent="-144000">
              <a:defRPr sz="1050"/>
            </a:lvl4pPr>
            <a:lvl5pPr marL="864000" indent="-144000"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DCF05C94-78C1-60A0-B1B1-04910F7D94A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0552" y="5182740"/>
            <a:ext cx="3727450" cy="896896"/>
          </a:xfrm>
        </p:spPr>
        <p:txBody>
          <a:bodyPr/>
          <a:lstStyle>
            <a:lvl1pPr marL="216000" indent="-216000">
              <a:defRPr sz="1400"/>
            </a:lvl1pPr>
            <a:lvl2pPr marL="432000" indent="-180000">
              <a:defRPr sz="1200"/>
            </a:lvl2pPr>
            <a:lvl3pPr marL="576000" indent="-144000">
              <a:defRPr sz="1100"/>
            </a:lvl3pPr>
            <a:lvl4pPr marL="720000" indent="-144000">
              <a:defRPr sz="1050"/>
            </a:lvl4pPr>
            <a:lvl5pPr marL="864000" indent="-144000"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3" name="Bildobjekt 42" descr="palettR">
            <a:extLst>
              <a:ext uri="{FF2B5EF4-FFF2-40B4-BE49-F238E27FC236}">
                <a16:creationId xmlns:a16="http://schemas.microsoft.com/office/drawing/2014/main" id="{FF8C049F-5906-2EC7-CB55-E9B35185E0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5" name="Bildobjekt 44" descr="palettD">
            <a:extLst>
              <a:ext uri="{FF2B5EF4-FFF2-40B4-BE49-F238E27FC236}">
                <a16:creationId xmlns:a16="http://schemas.microsoft.com/office/drawing/2014/main" id="{024CF67C-D656-F868-8F6B-2FC1468B53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0815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with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605719-2CEC-4887-B7FB-073611B453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54000" y="1671638"/>
            <a:ext cx="2727326" cy="3251200"/>
          </a:xfrm>
        </p:spPr>
        <p:txBody>
          <a:bodyPr/>
          <a:lstStyle>
            <a:lvl1pPr marL="216000" indent="-216000">
              <a:spcBef>
                <a:spcPts val="0"/>
              </a:spcBef>
              <a:defRPr sz="1400"/>
            </a:lvl1pPr>
            <a:lvl2pPr marL="432000" indent="-180000">
              <a:spcBef>
                <a:spcPts val="0"/>
              </a:spcBef>
              <a:defRPr sz="1200"/>
            </a:lvl2pPr>
            <a:lvl3pPr marL="576000" indent="-144000">
              <a:spcBef>
                <a:spcPts val="0"/>
              </a:spcBef>
              <a:defRPr sz="1100"/>
            </a:lvl3pPr>
            <a:lvl4pPr marL="720000" indent="-144000">
              <a:spcBef>
                <a:spcPts val="0"/>
              </a:spcBef>
              <a:defRPr sz="1050"/>
            </a:lvl4pPr>
            <a:lvl5pPr marL="864000" indent="-144000">
              <a:spcBef>
                <a:spcPts val="0"/>
              </a:spcBef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8438E891-26DE-44C9-A330-1933CCFDC88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243262" y="1666230"/>
            <a:ext cx="2727326" cy="3251200"/>
          </a:xfrm>
        </p:spPr>
        <p:txBody>
          <a:bodyPr/>
          <a:lstStyle>
            <a:lvl1pPr marL="216000" indent="-216000">
              <a:spcBef>
                <a:spcPts val="0"/>
              </a:spcBef>
              <a:defRPr sz="1400"/>
            </a:lvl1pPr>
            <a:lvl2pPr marL="432000" indent="-180000">
              <a:spcBef>
                <a:spcPts val="0"/>
              </a:spcBef>
              <a:defRPr sz="1200"/>
            </a:lvl2pPr>
            <a:lvl3pPr marL="576000" indent="-144000">
              <a:spcBef>
                <a:spcPts val="0"/>
              </a:spcBef>
              <a:defRPr sz="1100"/>
            </a:lvl3pPr>
            <a:lvl4pPr marL="720000" indent="-144000">
              <a:spcBef>
                <a:spcPts val="0"/>
              </a:spcBef>
              <a:defRPr sz="1050"/>
            </a:lvl4pPr>
            <a:lvl5pPr marL="864000" indent="-144000">
              <a:spcBef>
                <a:spcPts val="0"/>
              </a:spcBef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DFC79A50-41D8-4098-986E-C45B6362AB19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32524" y="1666230"/>
            <a:ext cx="2727326" cy="3251200"/>
          </a:xfrm>
        </p:spPr>
        <p:txBody>
          <a:bodyPr/>
          <a:lstStyle>
            <a:lvl1pPr marL="216000" indent="-216000">
              <a:spcBef>
                <a:spcPts val="0"/>
              </a:spcBef>
              <a:defRPr sz="1400"/>
            </a:lvl1pPr>
            <a:lvl2pPr marL="432000" indent="-180000">
              <a:spcBef>
                <a:spcPts val="0"/>
              </a:spcBef>
              <a:defRPr sz="1200"/>
            </a:lvl2pPr>
            <a:lvl3pPr marL="576000" indent="-144000">
              <a:spcBef>
                <a:spcPts val="0"/>
              </a:spcBef>
              <a:defRPr sz="1100"/>
            </a:lvl3pPr>
            <a:lvl4pPr marL="720000" indent="-144000">
              <a:spcBef>
                <a:spcPts val="0"/>
              </a:spcBef>
              <a:defRPr sz="1050"/>
            </a:lvl4pPr>
            <a:lvl5pPr marL="864000" indent="-144000">
              <a:spcBef>
                <a:spcPts val="0"/>
              </a:spcBef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BED34BED-DDC8-4E85-B4F8-5D20EA61303D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206796" y="1666230"/>
            <a:ext cx="2727326" cy="3251200"/>
          </a:xfrm>
        </p:spPr>
        <p:txBody>
          <a:bodyPr/>
          <a:lstStyle>
            <a:lvl1pPr marL="216000" indent="-216000">
              <a:spcBef>
                <a:spcPts val="0"/>
              </a:spcBef>
              <a:defRPr sz="1400"/>
            </a:lvl1pPr>
            <a:lvl2pPr marL="432000" indent="-180000">
              <a:spcBef>
                <a:spcPts val="0"/>
              </a:spcBef>
              <a:defRPr sz="1200"/>
            </a:lvl2pPr>
            <a:lvl3pPr marL="576000" indent="-144000">
              <a:spcBef>
                <a:spcPts val="0"/>
              </a:spcBef>
              <a:defRPr sz="1100"/>
            </a:lvl3pPr>
            <a:lvl4pPr marL="720000" indent="-144000">
              <a:spcBef>
                <a:spcPts val="0"/>
              </a:spcBef>
              <a:defRPr sz="1050"/>
            </a:lvl4pPr>
            <a:lvl5pPr marL="864000" indent="-144000">
              <a:spcBef>
                <a:spcPts val="0"/>
              </a:spcBef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74496765-EEED-8CFC-3EC1-FCABD527EA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000" y="5194343"/>
            <a:ext cx="2727325" cy="896896"/>
          </a:xfrm>
        </p:spPr>
        <p:txBody>
          <a:bodyPr/>
          <a:lstStyle>
            <a:lvl1pPr marL="216000" indent="-216000">
              <a:defRPr sz="1400"/>
            </a:lvl1pPr>
            <a:lvl2pPr marL="432000" indent="-180000">
              <a:defRPr sz="1200"/>
            </a:lvl2pPr>
            <a:lvl3pPr marL="576000" indent="-144000">
              <a:defRPr sz="1100"/>
            </a:lvl3pPr>
            <a:lvl4pPr marL="720000" indent="-144000">
              <a:defRPr sz="1050"/>
            </a:lvl4pPr>
            <a:lvl5pPr marL="864000" indent="-144000"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7C0EE661-31AA-4A63-E098-756B62798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43262" y="5184775"/>
            <a:ext cx="2727325" cy="896896"/>
          </a:xfrm>
        </p:spPr>
        <p:txBody>
          <a:bodyPr/>
          <a:lstStyle>
            <a:lvl1pPr marL="216000" indent="-216000">
              <a:defRPr sz="1400"/>
            </a:lvl1pPr>
            <a:lvl2pPr marL="432000" indent="-180000">
              <a:defRPr sz="1200"/>
            </a:lvl2pPr>
            <a:lvl3pPr marL="576000" indent="-144000">
              <a:defRPr sz="1100"/>
            </a:lvl3pPr>
            <a:lvl4pPr marL="720000" indent="-144000">
              <a:defRPr sz="1050"/>
            </a:lvl4pPr>
            <a:lvl5pPr marL="864000" indent="-144000"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B40A3D70-7719-848C-9CFF-200D8EC6B46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32525" y="5194343"/>
            <a:ext cx="2727325" cy="896896"/>
          </a:xfrm>
        </p:spPr>
        <p:txBody>
          <a:bodyPr/>
          <a:lstStyle>
            <a:lvl1pPr marL="216000" indent="-216000">
              <a:defRPr sz="1400"/>
            </a:lvl1pPr>
            <a:lvl2pPr marL="432000" indent="-180000">
              <a:defRPr sz="1200"/>
            </a:lvl2pPr>
            <a:lvl3pPr marL="576000" indent="-144000">
              <a:defRPr sz="1100"/>
            </a:lvl3pPr>
            <a:lvl4pPr marL="720000" indent="-144000">
              <a:defRPr sz="1050"/>
            </a:lvl4pPr>
            <a:lvl5pPr marL="864000" indent="-144000"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02B02DEB-7385-5790-5ED8-4B6176A08E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21786" y="5184775"/>
            <a:ext cx="2727325" cy="896896"/>
          </a:xfrm>
        </p:spPr>
        <p:txBody>
          <a:bodyPr/>
          <a:lstStyle>
            <a:lvl1pPr marL="216000" indent="-216000">
              <a:defRPr sz="1400"/>
            </a:lvl1pPr>
            <a:lvl2pPr marL="432000" indent="-180000">
              <a:defRPr sz="1200"/>
            </a:lvl2pPr>
            <a:lvl3pPr marL="576000" indent="-144000">
              <a:defRPr sz="1100"/>
            </a:lvl3pPr>
            <a:lvl4pPr marL="720000" indent="-144000">
              <a:defRPr sz="1050"/>
            </a:lvl4pPr>
            <a:lvl5pPr marL="864000" indent="-144000"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5" name="Bildobjekt 44" descr="palettR">
            <a:extLst>
              <a:ext uri="{FF2B5EF4-FFF2-40B4-BE49-F238E27FC236}">
                <a16:creationId xmlns:a16="http://schemas.microsoft.com/office/drawing/2014/main" id="{D43E1F35-CDED-C55B-103C-42E632DCBF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7" name="Bildobjekt 46" descr="palettD">
            <a:extLst>
              <a:ext uri="{FF2B5EF4-FFF2-40B4-BE49-F238E27FC236}">
                <a16:creationId xmlns:a16="http://schemas.microsoft.com/office/drawing/2014/main" id="{6104EAA4-E000-3826-5C68-0C26BDB6F35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05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slide 2">
    <p:bg>
      <p:bgPr>
        <a:solidFill>
          <a:srgbClr val="2900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F59DF-F975-4921-8AD6-422C476A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t>25/04/2025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B69AB9-B4EC-4FB0-AA6D-23738E48A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BF0FF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D1D61-5417-44F9-8850-9D39A5E2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BF0FF"/>
                </a:solidFill>
              </a:defRPr>
            </a:lvl1pPr>
          </a:lstStyle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0F96AF3-13AC-4ADD-8AAB-8AA382076B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6505" y="1658250"/>
            <a:ext cx="5710440" cy="2079624"/>
          </a:xfrm>
        </p:spPr>
        <p:txBody>
          <a:bodyPr anchor="t">
            <a:noAutofit/>
          </a:bodyPr>
          <a:lstStyle>
            <a:lvl1pPr algn="l">
              <a:lnSpc>
                <a:spcPct val="82000"/>
              </a:lnSpc>
              <a:defRPr sz="5000">
                <a:solidFill>
                  <a:srgbClr val="FBF0FF"/>
                </a:solidFill>
              </a:defRPr>
            </a:lvl1pPr>
          </a:lstStyle>
          <a:p>
            <a:r>
              <a:rPr lang="en-US"/>
              <a:t>Chapter titles</a:t>
            </a:r>
            <a:br>
              <a:rPr lang="en-US"/>
            </a:br>
            <a:r>
              <a:rPr lang="en-US"/>
              <a:t>50pt</a:t>
            </a:r>
            <a:endParaRPr lang="en-GB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D96EB6E-57C7-4AF7-9EF3-14F216F289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505" y="501649"/>
            <a:ext cx="11688321" cy="9191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6000"/>
              </a:lnSpc>
              <a:buNone/>
              <a:defRPr sz="3400">
                <a:solidFill>
                  <a:srgbClr val="FBF0FF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Chapter number 34pt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C35EB48-BA48-412E-95B3-5024F5D225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6505" y="4011614"/>
            <a:ext cx="3733798" cy="2079624"/>
          </a:xfrm>
        </p:spPr>
        <p:txBody>
          <a:bodyPr/>
          <a:lstStyle>
            <a:lvl1pPr marL="0" indent="0">
              <a:buNone/>
              <a:defRPr>
                <a:solidFill>
                  <a:srgbClr val="FBF0FF"/>
                </a:solidFill>
              </a:defRPr>
            </a:lvl1pPr>
            <a:lvl2pPr marL="324000" indent="0">
              <a:buNone/>
              <a:defRPr>
                <a:solidFill>
                  <a:srgbClr val="FBF0FF"/>
                </a:solidFill>
              </a:defRPr>
            </a:lvl2pPr>
            <a:lvl3pPr marL="612000" indent="0">
              <a:buNone/>
              <a:defRPr>
                <a:solidFill>
                  <a:srgbClr val="FBF0FF"/>
                </a:solidFill>
              </a:defRPr>
            </a:lvl3pPr>
            <a:lvl4pPr marL="864000" indent="0">
              <a:buNone/>
              <a:defRPr>
                <a:solidFill>
                  <a:srgbClr val="FBF0FF"/>
                </a:solidFill>
              </a:defRPr>
            </a:lvl4pPr>
            <a:lvl5pPr marL="1044000" indent="0">
              <a:buNone/>
              <a:defRPr>
                <a:solidFill>
                  <a:srgbClr val="FBF0FF"/>
                </a:solidFill>
              </a:defRPr>
            </a:lvl5pPr>
          </a:lstStyle>
          <a:p>
            <a:pPr lvl="0"/>
            <a:r>
              <a:rPr lang="en-US"/>
              <a:t>Body copy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9" name="Bildobjekt 38" descr="palettR">
            <a:extLst>
              <a:ext uri="{FF2B5EF4-FFF2-40B4-BE49-F238E27FC236}">
                <a16:creationId xmlns:a16="http://schemas.microsoft.com/office/drawing/2014/main" id="{DE4F666B-8AA8-058C-BE19-146AD375CD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1" name="Bildobjekt 40" descr="palettD">
            <a:extLst>
              <a:ext uri="{FF2B5EF4-FFF2-40B4-BE49-F238E27FC236}">
                <a16:creationId xmlns:a16="http://schemas.microsoft.com/office/drawing/2014/main" id="{A75FF0DC-1046-2EB1-D3C3-FC3F6D27B6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1676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B60F13A-49BA-4119-A528-4238D0D4D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54D096F-DCA9-4F5C-A961-5334BADC4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B1E26A2-165B-4EBF-BA79-3606BE938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36" name="Bildobjekt 35" descr="palettR">
            <a:extLst>
              <a:ext uri="{FF2B5EF4-FFF2-40B4-BE49-F238E27FC236}">
                <a16:creationId xmlns:a16="http://schemas.microsoft.com/office/drawing/2014/main" id="{F5BEEAAC-3567-6FFA-E86D-47F8094A02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38" name="Bildobjekt 37" descr="palettD">
            <a:extLst>
              <a:ext uri="{FF2B5EF4-FFF2-40B4-BE49-F238E27FC236}">
                <a16:creationId xmlns:a16="http://schemas.microsoft.com/office/drawing/2014/main" id="{53D7751B-F92C-6A98-4867-FCE84E7C96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6856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B60F13A-49BA-4119-A528-4238D0D4D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54D096F-DCA9-4F5C-A961-5334BADC4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B1E26A2-165B-4EBF-BA79-3606BE938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790D7A-42F6-4388-8C1A-CAFD292D7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98FB479-2C77-4816-AEA8-DBFC178BDD2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6646" y="2835275"/>
            <a:ext cx="10689168" cy="32559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2000"/>
              </a:lnSpc>
              <a:buNone/>
              <a:defRPr sz="8000">
                <a:solidFill>
                  <a:srgbClr val="12121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“Quotation or </a:t>
            </a:r>
            <a:br>
              <a:rPr lang="en-GB"/>
            </a:br>
            <a:r>
              <a:rPr lang="en-GB"/>
              <a:t>key messages</a:t>
            </a:r>
            <a:br>
              <a:rPr lang="en-GB"/>
            </a:br>
            <a:r>
              <a:rPr lang="en-GB"/>
              <a:t>80pt”</a:t>
            </a:r>
          </a:p>
        </p:txBody>
      </p:sp>
      <p:pic>
        <p:nvPicPr>
          <p:cNvPr id="38" name="Bildobjekt 37" descr="palettR">
            <a:extLst>
              <a:ext uri="{FF2B5EF4-FFF2-40B4-BE49-F238E27FC236}">
                <a16:creationId xmlns:a16="http://schemas.microsoft.com/office/drawing/2014/main" id="{50E81B26-53C5-462D-F9D3-AB37B4E77C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0" name="Bildobjekt 39" descr="palettD">
            <a:extLst>
              <a:ext uri="{FF2B5EF4-FFF2-40B4-BE49-F238E27FC236}">
                <a16:creationId xmlns:a16="http://schemas.microsoft.com/office/drawing/2014/main" id="{FAA4A6A8-1F6D-4E27-0A67-5B4C0E04E7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89070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nger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B60F13A-49BA-4119-A528-4238D0D4D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54D096F-DCA9-4F5C-A961-5334BADC4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B1E26A2-165B-4EBF-BA79-3606BE938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790D7A-42F6-4388-8C1A-CAFD292D7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EE7126B-0476-44E2-A783-04415DFEA0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6646" y="2835275"/>
            <a:ext cx="10689168" cy="32559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2000"/>
              </a:lnSpc>
              <a:buNone/>
              <a:defRPr sz="5000">
                <a:solidFill>
                  <a:srgbClr val="121214"/>
                </a:solidFill>
                <a:latin typeface="Telia Sans Medium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“Longer quotations or key messages 50pt”</a:t>
            </a:r>
          </a:p>
        </p:txBody>
      </p:sp>
      <p:pic>
        <p:nvPicPr>
          <p:cNvPr id="38" name="Bildobjekt 37" descr="palettR">
            <a:extLst>
              <a:ext uri="{FF2B5EF4-FFF2-40B4-BE49-F238E27FC236}">
                <a16:creationId xmlns:a16="http://schemas.microsoft.com/office/drawing/2014/main" id="{CFE4EC38-BB00-2E8F-337D-AE8AB4E2CF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0" name="Bildobjekt 39" descr="palettD">
            <a:extLst>
              <a:ext uri="{FF2B5EF4-FFF2-40B4-BE49-F238E27FC236}">
                <a16:creationId xmlns:a16="http://schemas.microsoft.com/office/drawing/2014/main" id="{320C4C0C-444B-DCBE-8D43-1F1B042910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265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umentation,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D854124-9E02-4C30-B224-6D1F895ADF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19824" y="0"/>
            <a:ext cx="5972176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8118372-A651-4949-91D5-5422FC3B61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637021" y="6289317"/>
            <a:ext cx="308474" cy="3240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sv-SE"/>
              <a:t>
              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00" y="501649"/>
            <a:ext cx="5718178" cy="919163"/>
          </a:xfrm>
        </p:spPr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074B569-A21C-D849-8E0B-FAA6F8878E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6505" y="1676708"/>
            <a:ext cx="3729039" cy="4419600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0" name="Bildobjekt 39" descr="palettR">
            <a:extLst>
              <a:ext uri="{FF2B5EF4-FFF2-40B4-BE49-F238E27FC236}">
                <a16:creationId xmlns:a16="http://schemas.microsoft.com/office/drawing/2014/main" id="{94988959-888B-A909-5FCE-954DED62EF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2" name="Bildobjekt 41" descr="palettD">
            <a:extLst>
              <a:ext uri="{FF2B5EF4-FFF2-40B4-BE49-F238E27FC236}">
                <a16:creationId xmlns:a16="http://schemas.microsoft.com/office/drawing/2014/main" id="{F0EE396C-2E9B-B4F3-4CE1-1FB5461A2C2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8924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umentation,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D854124-9E02-4C30-B224-6D1F895ADF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4763" y="0"/>
            <a:ext cx="5972176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9825" y="501649"/>
            <a:ext cx="5714999" cy="919163"/>
          </a:xfrm>
        </p:spPr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6F84E3-65C9-7751-C441-D5A46C353C5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19824" y="1671638"/>
            <a:ext cx="3729039" cy="4419600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9" name="Bildobjekt 38" descr="palettR">
            <a:extLst>
              <a:ext uri="{FF2B5EF4-FFF2-40B4-BE49-F238E27FC236}">
                <a16:creationId xmlns:a16="http://schemas.microsoft.com/office/drawing/2014/main" id="{2F68243D-485B-C99B-C745-51DEDCA184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1" name="Bildobjekt 40" descr="palettD">
            <a:extLst>
              <a:ext uri="{FF2B5EF4-FFF2-40B4-BE49-F238E27FC236}">
                <a16:creationId xmlns:a16="http://schemas.microsoft.com/office/drawing/2014/main" id="{FF11F569-E904-2931-F90E-05A97EDE9B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3417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umentation, 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C4F260F-1150-684D-779D-C968CB96730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46505" y="1671638"/>
            <a:ext cx="5724083" cy="4419600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583DCAD2-3603-2F57-5283-60EB0D7FD35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21413" y="1666876"/>
            <a:ext cx="5713412" cy="4419600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9" name="Bildobjekt 38" descr="palettR">
            <a:extLst>
              <a:ext uri="{FF2B5EF4-FFF2-40B4-BE49-F238E27FC236}">
                <a16:creationId xmlns:a16="http://schemas.microsoft.com/office/drawing/2014/main" id="{2A6D037A-3B77-F04E-C3FA-0E88B81CFA3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1" name="Bildobjekt 40" descr="palettD">
            <a:extLst>
              <a:ext uri="{FF2B5EF4-FFF2-40B4-BE49-F238E27FC236}">
                <a16:creationId xmlns:a16="http://schemas.microsoft.com/office/drawing/2014/main" id="{66B95E8F-5B84-D9BB-93D9-5CB9C7B734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974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umentation,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BC7BF68D-556C-30D8-C552-BA44E706E43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46505" y="1671638"/>
            <a:ext cx="3734945" cy="4419600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D0760A28-DBC8-B42F-541B-7955A4B45BF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224780" y="1671638"/>
            <a:ext cx="3734945" cy="4419600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2B76CFD8-C092-AAD6-7EE0-801DD07F443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8963" y="1671638"/>
            <a:ext cx="3729037" cy="4419600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0" name="Bildobjekt 39" descr="palettR">
            <a:extLst>
              <a:ext uri="{FF2B5EF4-FFF2-40B4-BE49-F238E27FC236}">
                <a16:creationId xmlns:a16="http://schemas.microsoft.com/office/drawing/2014/main" id="{D191A03E-A14F-8C0E-FF73-907329FFAE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2" name="Bildobjekt 41" descr="palettD">
            <a:extLst>
              <a:ext uri="{FF2B5EF4-FFF2-40B4-BE49-F238E27FC236}">
                <a16:creationId xmlns:a16="http://schemas.microsoft.com/office/drawing/2014/main" id="{7DEBD674-1C7A-19C4-368D-75982D8D0C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5935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umentation, 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B1A71670-82DF-8EC8-F334-CE51F8E7195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46506" y="1671638"/>
            <a:ext cx="2734820" cy="4419600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46863A-4B3A-6231-473F-05EE457430B5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235768" y="1671638"/>
            <a:ext cx="2734820" cy="4419600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1AE9A7D4-19A7-3CBA-60AA-36A9B7DAB74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25030" y="1671638"/>
            <a:ext cx="2734820" cy="4419600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FCEB776F-40F2-90FF-5642-CCC08BC4173B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14292" y="1671638"/>
            <a:ext cx="2731202" cy="4419600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1" name="Bildobjekt 40" descr="palettR">
            <a:extLst>
              <a:ext uri="{FF2B5EF4-FFF2-40B4-BE49-F238E27FC236}">
                <a16:creationId xmlns:a16="http://schemas.microsoft.com/office/drawing/2014/main" id="{8B0A2408-7069-A572-72B9-10F2CCD738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3" name="Bildobjekt 42" descr="palettD">
            <a:extLst>
              <a:ext uri="{FF2B5EF4-FFF2-40B4-BE49-F238E27FC236}">
                <a16:creationId xmlns:a16="http://schemas.microsoft.com/office/drawing/2014/main" id="{CCC6E1BF-D97F-19EC-18E2-701DE05096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3845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umentation, four content and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56D1840C-60D8-A804-5FDE-C382B319261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46506" y="1671638"/>
            <a:ext cx="2734820" cy="3271878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0288EC38-ED2E-E363-4D87-F8BFD7AB6B0A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235768" y="1671638"/>
            <a:ext cx="2734820" cy="3271878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A62D3BEA-0B7A-E180-F790-C072A0B401B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25030" y="1671638"/>
            <a:ext cx="2734820" cy="3271878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721EC62A-9D71-A9DC-1CC8-7EE47FF3E023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14292" y="1671638"/>
            <a:ext cx="2731202" cy="3271878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90C656F8-7E84-F644-9E33-B2DA5262EC2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000" y="5194343"/>
            <a:ext cx="2727325" cy="896896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6CFDFA87-6402-8B1A-5175-45563ED7B4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30563" y="5202248"/>
            <a:ext cx="2727325" cy="896896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03364BC8-9248-0954-DDA6-1B56AB7941F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19825" y="5202402"/>
            <a:ext cx="2727325" cy="896896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08BEE2CD-9BFD-EE7B-01D2-17A54A4781B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07499" y="5184775"/>
            <a:ext cx="2727325" cy="896896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5" name="Bildobjekt 44" descr="palettR">
            <a:extLst>
              <a:ext uri="{FF2B5EF4-FFF2-40B4-BE49-F238E27FC236}">
                <a16:creationId xmlns:a16="http://schemas.microsoft.com/office/drawing/2014/main" id="{8B594093-F510-3C36-EDB0-EFFF228179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7" name="Bildobjekt 46" descr="palettD">
            <a:extLst>
              <a:ext uri="{FF2B5EF4-FFF2-40B4-BE49-F238E27FC236}">
                <a16:creationId xmlns:a16="http://schemas.microsoft.com/office/drawing/2014/main" id="{F5CE39A5-4DFD-0816-10DC-174AA53264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7263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>
            <a:extLst>
              <a:ext uri="{FF2B5EF4-FFF2-40B4-BE49-F238E27FC236}">
                <a16:creationId xmlns:a16="http://schemas.microsoft.com/office/drawing/2014/main" id="{071B4440-45B3-051E-2A3C-601971FA5418}"/>
              </a:ext>
            </a:extLst>
          </p:cNvPr>
          <p:cNvSpPr/>
          <p:nvPr userDrawn="1"/>
        </p:nvSpPr>
        <p:spPr>
          <a:xfrm>
            <a:off x="10483702" y="6091238"/>
            <a:ext cx="1708298" cy="766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8EEE8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F59DF-F975-4921-8AD6-422C476A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BF0FF"/>
                </a:solidFill>
              </a:defRPr>
            </a:lvl1pPr>
          </a:lstStyle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B69AB9-B4EC-4FB0-AA6D-23738E48A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21214"/>
                </a:solidFill>
              </a:defRPr>
            </a:lvl1pPr>
          </a:lstStyle>
          <a:p>
            <a:r>
              <a:rPr lang="en-GB" dirty="0"/>
              <a:t>Internal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D1D61-5417-44F9-8850-9D39A5E2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21214"/>
                </a:solidFill>
              </a:defRPr>
            </a:lvl1pPr>
          </a:lstStyle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76AF130-93B3-49A0-8625-F9504ACA69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99" y="1671638"/>
            <a:ext cx="9694863" cy="2091424"/>
          </a:xfrm>
        </p:spPr>
        <p:txBody>
          <a:bodyPr anchor="t">
            <a:noAutofit/>
          </a:bodyPr>
          <a:lstStyle>
            <a:lvl1pPr algn="l">
              <a:lnSpc>
                <a:spcPct val="82000"/>
              </a:lnSpc>
              <a:defRPr sz="8000">
                <a:solidFill>
                  <a:srgbClr val="121214"/>
                </a:solidFill>
              </a:defRPr>
            </a:lvl1pPr>
          </a:lstStyle>
          <a:p>
            <a:r>
              <a:rPr lang="en-US"/>
              <a:t>Presentation title 80pt</a:t>
            </a:r>
            <a:endParaRPr lang="en-GB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5596F71-CBEB-4F96-91B7-2012497767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4000" y="4017960"/>
            <a:ext cx="5715000" cy="90487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buNone/>
              <a:defRPr lang="en-GB" sz="2400" dirty="0">
                <a:solidFill>
                  <a:srgbClr val="121214"/>
                </a:solidFill>
              </a:defRPr>
            </a:lvl1pPr>
          </a:lstStyle>
          <a:p>
            <a:pPr marL="306000" lvl="0" indent="-306000">
              <a:lnSpc>
                <a:spcPct val="106000"/>
              </a:lnSpc>
              <a:spcBef>
                <a:spcPts val="600"/>
              </a:spcBef>
            </a:pPr>
            <a:r>
              <a:rPr lang="en-US"/>
              <a:t>Sub-headline 24pt</a:t>
            </a:r>
            <a:endParaRPr lang="en-GB"/>
          </a:p>
          <a:p>
            <a:pPr marL="306000" lvl="0" indent="-306000">
              <a:lnSpc>
                <a:spcPct val="106000"/>
              </a:lnSpc>
              <a:spcBef>
                <a:spcPts val="600"/>
              </a:spcBef>
            </a:pP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74E3EDE-FFCA-4393-BECD-3B014C28B3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5186362"/>
            <a:ext cx="2727325" cy="904876"/>
          </a:xfrm>
        </p:spPr>
        <p:txBody>
          <a:bodyPr/>
          <a:lstStyle>
            <a:lvl1pPr marL="0" indent="0">
              <a:buNone/>
              <a:defRPr sz="1400">
                <a:solidFill>
                  <a:srgbClr val="121214"/>
                </a:solidFill>
              </a:defRPr>
            </a:lvl1pPr>
            <a:lvl2pPr marL="324000" indent="0">
              <a:buNone/>
              <a:defRPr sz="1200">
                <a:solidFill>
                  <a:srgbClr val="121214"/>
                </a:solidFill>
              </a:defRPr>
            </a:lvl2pPr>
            <a:lvl3pPr marL="612000" indent="0">
              <a:buNone/>
              <a:defRPr sz="1100">
                <a:solidFill>
                  <a:srgbClr val="121214"/>
                </a:solidFill>
              </a:defRPr>
            </a:lvl3pPr>
            <a:lvl4pPr marL="864000" indent="0">
              <a:buNone/>
              <a:defRPr sz="1050">
                <a:solidFill>
                  <a:srgbClr val="121214"/>
                </a:solidFill>
              </a:defRPr>
            </a:lvl4pPr>
            <a:lvl5pPr marL="1044000" indent="0">
              <a:buNone/>
              <a:defRPr sz="1050">
                <a:solidFill>
                  <a:srgbClr val="121214"/>
                </a:solidFill>
              </a:defRPr>
            </a:lvl5pPr>
          </a:lstStyle>
          <a:p>
            <a:pPr lvl="0"/>
            <a:r>
              <a:rPr lang="en-GB"/>
              <a:t>Metadata or body copy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1" name="Bildobjekt 40" descr="palettR">
            <a:extLst>
              <a:ext uri="{FF2B5EF4-FFF2-40B4-BE49-F238E27FC236}">
                <a16:creationId xmlns:a16="http://schemas.microsoft.com/office/drawing/2014/main" id="{0348BB2F-9646-E14E-A1A4-6BE9D58092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3" name="Bildobjekt 42" descr="palettD">
            <a:extLst>
              <a:ext uri="{FF2B5EF4-FFF2-40B4-BE49-F238E27FC236}">
                <a16:creationId xmlns:a16="http://schemas.microsoft.com/office/drawing/2014/main" id="{6CE95287-4480-7B8D-B88F-DE2469F4BE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87A8430-AD10-6DAC-3B0C-10E7F08420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43812" y="6077138"/>
            <a:ext cx="3101683" cy="53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86014"/>
      </p:ext>
    </p:extLst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slide 3">
    <p:bg>
      <p:bgPr>
        <a:solidFill>
          <a:srgbClr val="2900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F59DF-F975-4921-8AD6-422C476A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t>25/04/2025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B69AB9-B4EC-4FB0-AA6D-23738E48A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BF0FF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D1D61-5417-44F9-8850-9D39A5E2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BF0FF"/>
                </a:solidFill>
              </a:defRPr>
            </a:lvl1pPr>
          </a:lstStyle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0F96AF3-13AC-4ADD-8AAB-8AA382076B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6505" y="1658250"/>
            <a:ext cx="5724083" cy="3264588"/>
          </a:xfrm>
        </p:spPr>
        <p:txBody>
          <a:bodyPr anchor="t">
            <a:noAutofit/>
          </a:bodyPr>
          <a:lstStyle>
            <a:lvl1pPr algn="l">
              <a:lnSpc>
                <a:spcPct val="82000"/>
              </a:lnSpc>
              <a:defRPr sz="5000">
                <a:solidFill>
                  <a:srgbClr val="FBF0FF"/>
                </a:solidFill>
              </a:defRPr>
            </a:lvl1pPr>
          </a:lstStyle>
          <a:p>
            <a:r>
              <a:rPr lang="en-US"/>
              <a:t>Chapter titles</a:t>
            </a:r>
            <a:br>
              <a:rPr lang="en-US"/>
            </a:br>
            <a:r>
              <a:rPr lang="en-US"/>
              <a:t>50pt</a:t>
            </a:r>
            <a:endParaRPr lang="en-GB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D96EB6E-57C7-4AF7-9EF3-14F216F289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505" y="501649"/>
            <a:ext cx="11688321" cy="9191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6000"/>
              </a:lnSpc>
              <a:buNone/>
              <a:defRPr sz="3400">
                <a:solidFill>
                  <a:srgbClr val="FBF0FF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Chapter number 34pt</a:t>
            </a:r>
            <a:endParaRPr lang="en-GB"/>
          </a:p>
        </p:txBody>
      </p:sp>
      <p:pic>
        <p:nvPicPr>
          <p:cNvPr id="38" name="Bildobjekt 37" descr="palettR">
            <a:extLst>
              <a:ext uri="{FF2B5EF4-FFF2-40B4-BE49-F238E27FC236}">
                <a16:creationId xmlns:a16="http://schemas.microsoft.com/office/drawing/2014/main" id="{A67D9695-1621-09E3-A976-6C772D8B24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0" name="Bildobjekt 39" descr="palettD">
            <a:extLst>
              <a:ext uri="{FF2B5EF4-FFF2-40B4-BE49-F238E27FC236}">
                <a16:creationId xmlns:a16="http://schemas.microsoft.com/office/drawing/2014/main" id="{526B57AC-B1FD-7C22-87D7-F81CD5E682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7818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ng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>
            <a:extLst>
              <a:ext uri="{FF2B5EF4-FFF2-40B4-BE49-F238E27FC236}">
                <a16:creationId xmlns:a16="http://schemas.microsoft.com/office/drawing/2014/main" id="{771EBB20-9DB6-6B39-DA11-83C317A526B7}"/>
              </a:ext>
            </a:extLst>
          </p:cNvPr>
          <p:cNvSpPr/>
          <p:nvPr userDrawn="1"/>
        </p:nvSpPr>
        <p:spPr>
          <a:xfrm>
            <a:off x="10483702" y="6091238"/>
            <a:ext cx="1708298" cy="766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8EEE8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F59DF-F975-4921-8AD6-422C476A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BF0FF"/>
                </a:solidFill>
              </a:defRPr>
            </a:lvl1pPr>
          </a:lstStyle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B69AB9-B4EC-4FB0-AA6D-23738E48A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21214"/>
                </a:solidFill>
              </a:defRPr>
            </a:lvl1pPr>
          </a:lstStyle>
          <a:p>
            <a:r>
              <a:rPr lang="en-GB" dirty="0"/>
              <a:t>Internal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D1D61-5417-44F9-8850-9D39A5E2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21214"/>
                </a:solidFill>
              </a:defRPr>
            </a:lvl1pPr>
          </a:lstStyle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76AF130-93B3-49A0-8625-F9504ACA69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99" y="1671638"/>
            <a:ext cx="9694863" cy="2091424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GB" sz="5000" dirty="0">
                <a:solidFill>
                  <a:srgbClr val="121214"/>
                </a:solidFill>
              </a:defRPr>
            </a:lvl1pPr>
          </a:lstStyle>
          <a:p>
            <a:pPr lvl="0">
              <a:lnSpc>
                <a:spcPct val="82000"/>
              </a:lnSpc>
            </a:pPr>
            <a:r>
              <a:rPr lang="en-US"/>
              <a:t>Longer presentation title</a:t>
            </a:r>
            <a:br>
              <a:rPr lang="en-US"/>
            </a:br>
            <a:r>
              <a:rPr lang="en-US"/>
              <a:t>50pt</a:t>
            </a:r>
            <a:endParaRPr lang="en-GB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5596F71-CBEB-4F96-91B7-2012497767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4000" y="4017962"/>
            <a:ext cx="5715000" cy="90487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buNone/>
              <a:defRPr lang="en-GB" sz="2400" dirty="0">
                <a:solidFill>
                  <a:srgbClr val="121214"/>
                </a:solidFill>
              </a:defRPr>
            </a:lvl1pPr>
          </a:lstStyle>
          <a:p>
            <a:pPr marL="306000" lvl="0" indent="-306000">
              <a:lnSpc>
                <a:spcPct val="106000"/>
              </a:lnSpc>
              <a:spcBef>
                <a:spcPts val="600"/>
              </a:spcBef>
            </a:pPr>
            <a:r>
              <a:rPr lang="en-US"/>
              <a:t>Sub-headline 24pt</a:t>
            </a:r>
            <a:endParaRPr lang="en-GB"/>
          </a:p>
          <a:p>
            <a:pPr marL="306000" lvl="0" indent="-306000">
              <a:lnSpc>
                <a:spcPct val="106000"/>
              </a:lnSpc>
              <a:spcBef>
                <a:spcPts val="600"/>
              </a:spcBef>
            </a:pP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74E3EDE-FFCA-4393-BECD-3B014C28B3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5186362"/>
            <a:ext cx="2727325" cy="904876"/>
          </a:xfrm>
        </p:spPr>
        <p:txBody>
          <a:bodyPr/>
          <a:lstStyle>
            <a:lvl1pPr marL="0" indent="0">
              <a:buNone/>
              <a:defRPr sz="1400">
                <a:solidFill>
                  <a:srgbClr val="121214"/>
                </a:solidFill>
              </a:defRPr>
            </a:lvl1pPr>
            <a:lvl2pPr marL="324000" indent="0">
              <a:buNone/>
              <a:defRPr sz="1200">
                <a:solidFill>
                  <a:srgbClr val="121214"/>
                </a:solidFill>
              </a:defRPr>
            </a:lvl2pPr>
            <a:lvl3pPr marL="612000" indent="0">
              <a:buNone/>
              <a:defRPr sz="1100">
                <a:solidFill>
                  <a:srgbClr val="121214"/>
                </a:solidFill>
              </a:defRPr>
            </a:lvl3pPr>
            <a:lvl4pPr marL="864000" indent="0">
              <a:buNone/>
              <a:defRPr sz="1050">
                <a:solidFill>
                  <a:srgbClr val="121214"/>
                </a:solidFill>
              </a:defRPr>
            </a:lvl4pPr>
            <a:lvl5pPr marL="1044000" indent="0">
              <a:buNone/>
              <a:defRPr sz="1050">
                <a:solidFill>
                  <a:srgbClr val="121214"/>
                </a:solidFill>
              </a:defRPr>
            </a:lvl5pPr>
          </a:lstStyle>
          <a:p>
            <a:pPr lvl="0"/>
            <a:r>
              <a:rPr lang="en-GB"/>
              <a:t>Metadata or body copy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1" name="Bildobjekt 40" descr="palettR">
            <a:extLst>
              <a:ext uri="{FF2B5EF4-FFF2-40B4-BE49-F238E27FC236}">
                <a16:creationId xmlns:a16="http://schemas.microsoft.com/office/drawing/2014/main" id="{571EC465-42D6-26B4-C3E6-9290B85DCA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3" name="Bildobjekt 42" descr="palettD">
            <a:extLst>
              <a:ext uri="{FF2B5EF4-FFF2-40B4-BE49-F238E27FC236}">
                <a16:creationId xmlns:a16="http://schemas.microsoft.com/office/drawing/2014/main" id="{55A6816D-9E87-0F68-7DB7-E1B5F54BFD2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3F06384-15C2-9482-C82B-FB447FC204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43812" y="6077138"/>
            <a:ext cx="3101683" cy="53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21227"/>
      </p:ext>
    </p:extLst>
  </p:cSld>
  <p:clrMapOvr>
    <a:masterClrMapping/>
  </p:clrMapOvr>
  <p:hf sldNum="0" hdr="0" dt="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F59DF-F975-4921-8AD6-422C476A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t>25/04/2025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B69AB9-B4EC-4FB0-AA6D-23738E48A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21214"/>
                </a:solidFill>
              </a:defRPr>
            </a:lvl1pPr>
          </a:lstStyle>
          <a:p>
            <a:r>
              <a:rPr lang="en-GB" dirty="0"/>
              <a:t>Internal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D1D61-5417-44F9-8850-9D39A5E2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21214"/>
                </a:solidFill>
              </a:defRPr>
            </a:lvl1pPr>
          </a:lstStyle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0F96AF3-13AC-4ADD-8AAB-8AA382076B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6505" y="1658250"/>
            <a:ext cx="5710440" cy="2079624"/>
          </a:xfrm>
        </p:spPr>
        <p:txBody>
          <a:bodyPr anchor="t">
            <a:noAutofit/>
          </a:bodyPr>
          <a:lstStyle>
            <a:lvl1pPr algn="l">
              <a:lnSpc>
                <a:spcPct val="82000"/>
              </a:lnSpc>
              <a:defRPr sz="5000">
                <a:solidFill>
                  <a:srgbClr val="121214"/>
                </a:solidFill>
              </a:defRPr>
            </a:lvl1pPr>
          </a:lstStyle>
          <a:p>
            <a:r>
              <a:rPr lang="en-US"/>
              <a:t>Chapter titles</a:t>
            </a:r>
            <a:br>
              <a:rPr lang="en-US"/>
            </a:br>
            <a:r>
              <a:rPr lang="en-US"/>
              <a:t>50pt</a:t>
            </a:r>
            <a:endParaRPr lang="en-GB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D96EB6E-57C7-4AF7-9EF3-14F216F289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505" y="501649"/>
            <a:ext cx="11688321" cy="9191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6000"/>
              </a:lnSpc>
              <a:buNone/>
              <a:defRPr sz="3400">
                <a:solidFill>
                  <a:srgbClr val="12121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Chapter number 34pt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C35EB48-BA48-412E-95B3-5024F5D225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6505" y="4011614"/>
            <a:ext cx="3733798" cy="2079624"/>
          </a:xfrm>
        </p:spPr>
        <p:txBody>
          <a:bodyPr/>
          <a:lstStyle>
            <a:lvl1pPr marL="0" indent="0">
              <a:buNone/>
              <a:defRPr>
                <a:solidFill>
                  <a:srgbClr val="121214"/>
                </a:solidFill>
              </a:defRPr>
            </a:lvl1pPr>
            <a:lvl2pPr marL="324000" indent="0">
              <a:buNone/>
              <a:defRPr>
                <a:solidFill>
                  <a:srgbClr val="121214"/>
                </a:solidFill>
              </a:defRPr>
            </a:lvl2pPr>
            <a:lvl3pPr marL="612000" indent="0">
              <a:buNone/>
              <a:defRPr>
                <a:solidFill>
                  <a:srgbClr val="121214"/>
                </a:solidFill>
              </a:defRPr>
            </a:lvl3pPr>
            <a:lvl4pPr marL="864000" indent="0">
              <a:buNone/>
              <a:defRPr>
                <a:solidFill>
                  <a:srgbClr val="121214"/>
                </a:solidFill>
              </a:defRPr>
            </a:lvl4pPr>
            <a:lvl5pPr marL="1044000" indent="0">
              <a:buNone/>
              <a:defRPr>
                <a:solidFill>
                  <a:srgbClr val="121214"/>
                </a:solidFill>
              </a:defRPr>
            </a:lvl5pPr>
          </a:lstStyle>
          <a:p>
            <a:pPr lvl="0"/>
            <a:r>
              <a:rPr lang="en-US"/>
              <a:t>Body copy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9" name="Bildobjekt 38" descr="palettR">
            <a:extLst>
              <a:ext uri="{FF2B5EF4-FFF2-40B4-BE49-F238E27FC236}">
                <a16:creationId xmlns:a16="http://schemas.microsoft.com/office/drawing/2014/main" id="{7A113C82-7848-2C98-CDE4-224D6CA7A3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1" name="Bildobjekt 40" descr="palettD">
            <a:extLst>
              <a:ext uri="{FF2B5EF4-FFF2-40B4-BE49-F238E27FC236}">
                <a16:creationId xmlns:a16="http://schemas.microsoft.com/office/drawing/2014/main" id="{1B9B244B-585E-32F4-3011-6E1CBAD27C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755131"/>
      </p:ext>
    </p:extLst>
  </p:cSld>
  <p:clrMapOvr>
    <a:masterClrMapping/>
  </p:clrMapOvr>
  <p:hf sldNum="0" hdr="0" dt="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slide 3, deep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F59DF-F975-4921-8AD6-422C476A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t>25/04/2025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B69AB9-B4EC-4FB0-AA6D-23738E48A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21214"/>
                </a:solidFill>
              </a:defRPr>
            </a:lvl1pPr>
          </a:lstStyle>
          <a:p>
            <a:r>
              <a:rPr lang="en-GB" dirty="0"/>
              <a:t>Internal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D1D61-5417-44F9-8850-9D39A5E2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21214"/>
                </a:solidFill>
              </a:defRPr>
            </a:lvl1pPr>
          </a:lstStyle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0F96AF3-13AC-4ADD-8AAB-8AA382076B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6505" y="1658250"/>
            <a:ext cx="7713220" cy="3264588"/>
          </a:xfrm>
        </p:spPr>
        <p:txBody>
          <a:bodyPr anchor="t">
            <a:noAutofit/>
          </a:bodyPr>
          <a:lstStyle>
            <a:lvl1pPr algn="l">
              <a:lnSpc>
                <a:spcPct val="82000"/>
              </a:lnSpc>
              <a:defRPr sz="5000">
                <a:solidFill>
                  <a:srgbClr val="121214"/>
                </a:solidFill>
              </a:defRPr>
            </a:lvl1pPr>
          </a:lstStyle>
          <a:p>
            <a:r>
              <a:rPr lang="en-US"/>
              <a:t>Chapter titles</a:t>
            </a:r>
            <a:br>
              <a:rPr lang="en-US"/>
            </a:br>
            <a:r>
              <a:rPr lang="en-US"/>
              <a:t>50pt</a:t>
            </a:r>
            <a:endParaRPr lang="en-GB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D96EB6E-57C7-4AF7-9EF3-14F216F289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505" y="501649"/>
            <a:ext cx="11688321" cy="9191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6000"/>
              </a:lnSpc>
              <a:buNone/>
              <a:defRPr sz="3400">
                <a:solidFill>
                  <a:srgbClr val="12121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Chapter number 34pt</a:t>
            </a:r>
            <a:endParaRPr lang="en-GB"/>
          </a:p>
        </p:txBody>
      </p:sp>
      <p:pic>
        <p:nvPicPr>
          <p:cNvPr id="38" name="Bildobjekt 37" descr="palettR">
            <a:extLst>
              <a:ext uri="{FF2B5EF4-FFF2-40B4-BE49-F238E27FC236}">
                <a16:creationId xmlns:a16="http://schemas.microsoft.com/office/drawing/2014/main" id="{5ED98886-EB96-273D-6B51-AEE9F608D3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0" name="Bildobjekt 39" descr="palettD">
            <a:extLst>
              <a:ext uri="{FF2B5EF4-FFF2-40B4-BE49-F238E27FC236}">
                <a16:creationId xmlns:a16="http://schemas.microsoft.com/office/drawing/2014/main" id="{6C554C6B-8582-A8CC-24CE-C94D3AEEBBB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40280"/>
      </p:ext>
    </p:extLst>
  </p:cSld>
  <p:clrMapOvr>
    <a:masterClrMapping/>
  </p:clrMapOvr>
  <p:hf sldNum="0" hdr="0" dt="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F59DF-F975-4921-8AD6-422C476A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t>25/04/2025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B69AB9-B4EC-4FB0-AA6D-23738E48A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Internal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D1D61-5417-44F9-8850-9D39A5E2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4E5FA4-F0B3-4982-84E3-D7F170E323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00" y="1671638"/>
            <a:ext cx="5716588" cy="3251200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/>
              <a:t>Agenda headline</a:t>
            </a:r>
            <a:br>
              <a:rPr lang="en-US"/>
            </a:br>
            <a:r>
              <a:rPr lang="en-US"/>
              <a:t>80pt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3E079F-DACA-43CC-BBA2-5616C436A6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21538" y="1671638"/>
            <a:ext cx="4713287" cy="4419600"/>
          </a:xfrm>
        </p:spPr>
        <p:txBody>
          <a:bodyPr/>
          <a:lstStyle>
            <a:lvl1pPr marL="342000" indent="-342000">
              <a:spcBef>
                <a:spcPts val="200"/>
              </a:spcBef>
              <a:defRPr sz="2400"/>
            </a:lvl1pPr>
            <a:lvl2pPr marL="684000">
              <a:spcBef>
                <a:spcPts val="200"/>
              </a:spcBef>
              <a:defRPr sz="2000"/>
            </a:lvl2pPr>
            <a:lvl3pPr marL="900000">
              <a:spcBef>
                <a:spcPts val="200"/>
              </a:spcBef>
              <a:defRPr sz="1800"/>
            </a:lvl3pPr>
            <a:lvl4pPr marL="1152000" indent="-216000">
              <a:spcBef>
                <a:spcPts val="200"/>
              </a:spcBef>
              <a:defRPr sz="1600"/>
            </a:lvl4pPr>
            <a:lvl5pPr marL="1368000" indent="-216000">
              <a:spcBef>
                <a:spcPts val="200"/>
              </a:spcBef>
              <a:defRPr sz="1600"/>
            </a:lvl5pPr>
          </a:lstStyle>
          <a:p>
            <a:pPr lvl="0"/>
            <a:r>
              <a:rPr lang="en-US"/>
              <a:t>Bullet list 24pt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8" name="Bildobjekt 37" descr="palettR">
            <a:extLst>
              <a:ext uri="{FF2B5EF4-FFF2-40B4-BE49-F238E27FC236}">
                <a16:creationId xmlns:a16="http://schemas.microsoft.com/office/drawing/2014/main" id="{54A0439F-F62B-E866-66E8-1C2600B0AA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0" name="Bildobjekt 39" descr="palettD">
            <a:extLst>
              <a:ext uri="{FF2B5EF4-FFF2-40B4-BE49-F238E27FC236}">
                <a16:creationId xmlns:a16="http://schemas.microsoft.com/office/drawing/2014/main" id="{CBE4931E-86C6-7DE3-94A4-9AAABD5EAA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77723"/>
      </p:ext>
    </p:extLst>
  </p:cSld>
  <p:clrMapOvr>
    <a:masterClrMapping/>
  </p:clrMapOvr>
  <p:hf sldNum="0" hdr="0" dt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Internal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37" name="Bildobjekt 36" descr="palettR">
            <a:extLst>
              <a:ext uri="{FF2B5EF4-FFF2-40B4-BE49-F238E27FC236}">
                <a16:creationId xmlns:a16="http://schemas.microsoft.com/office/drawing/2014/main" id="{7EF005B9-70E9-EFFF-A47D-8E6A0F7EA1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39" name="Bildobjekt 38" descr="palettD">
            <a:extLst>
              <a:ext uri="{FF2B5EF4-FFF2-40B4-BE49-F238E27FC236}">
                <a16:creationId xmlns:a16="http://schemas.microsoft.com/office/drawing/2014/main" id="{9CC24ECA-9D88-16F8-6594-4F3E65671E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26273"/>
      </p:ext>
    </p:extLst>
  </p:cSld>
  <p:clrMapOvr>
    <a:masterClrMapping/>
  </p:clrMapOvr>
  <p:hf sldNum="0" hdr="0" dt="0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D854124-9E02-4C30-B224-6D1F895ADF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19824" y="0"/>
            <a:ext cx="5972176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8118372-A651-4949-91D5-5422FC3B61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637021" y="6289317"/>
            <a:ext cx="308474" cy="3240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sv-SE"/>
              <a:t>
              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00" y="501649"/>
            <a:ext cx="5718178" cy="919163"/>
          </a:xfrm>
        </p:spPr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Internal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26D1E1-DC69-412D-85A7-D3027DA7DF9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46505" y="1671639"/>
            <a:ext cx="3734946" cy="4419600"/>
          </a:xfrm>
        </p:spPr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0" name="Bildobjekt 39" descr="palettR">
            <a:extLst>
              <a:ext uri="{FF2B5EF4-FFF2-40B4-BE49-F238E27FC236}">
                <a16:creationId xmlns:a16="http://schemas.microsoft.com/office/drawing/2014/main" id="{A39FAF99-25E7-D010-CD9F-FB73F4E32A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2" name="Bildobjekt 41" descr="palettD">
            <a:extLst>
              <a:ext uri="{FF2B5EF4-FFF2-40B4-BE49-F238E27FC236}">
                <a16:creationId xmlns:a16="http://schemas.microsoft.com/office/drawing/2014/main" id="{90F8BA1D-444D-BC84-2162-858D88FCDE2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59389"/>
      </p:ext>
    </p:extLst>
  </p:cSld>
  <p:clrMapOvr>
    <a:masterClrMapping/>
  </p:clrMapOvr>
  <p:hf sldNum="0" hdr="0" dt="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D854124-9E02-4C30-B224-6D1F895ADF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4763" y="0"/>
            <a:ext cx="5972176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9825" y="501649"/>
            <a:ext cx="5714999" cy="919163"/>
          </a:xfrm>
        </p:spPr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Internal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26D1E1-DC69-412D-85A7-D3027DA7DF9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19825" y="1671638"/>
            <a:ext cx="3734946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9" name="Bildobjekt 38" descr="palettR">
            <a:extLst>
              <a:ext uri="{FF2B5EF4-FFF2-40B4-BE49-F238E27FC236}">
                <a16:creationId xmlns:a16="http://schemas.microsoft.com/office/drawing/2014/main" id="{236C41A0-909D-40DB-E639-37BB245C5F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1" name="Bildobjekt 40" descr="palettD">
            <a:extLst>
              <a:ext uri="{FF2B5EF4-FFF2-40B4-BE49-F238E27FC236}">
                <a16:creationId xmlns:a16="http://schemas.microsoft.com/office/drawing/2014/main" id="{4FE79D26-FEEC-BF6F-90A2-D922488F6D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41765"/>
      </p:ext>
    </p:extLst>
  </p:cSld>
  <p:clrMapOvr>
    <a:masterClrMapping/>
  </p:clrMapOvr>
  <p:hf sldNum="0" hdr="0" dt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big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D854124-9E02-4C30-B224-6D1F895ADF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32275" y="0"/>
            <a:ext cx="7959725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8118372-A651-4949-91D5-5422FC3B61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637021" y="6289317"/>
            <a:ext cx="308474" cy="3240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sv-SE"/>
              <a:t>
              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00" y="501649"/>
            <a:ext cx="3727450" cy="919163"/>
          </a:xfrm>
        </p:spPr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Internal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26D1E1-DC69-412D-85A7-D3027DA7DF9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46505" y="1671639"/>
            <a:ext cx="3734946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0" name="Bildobjekt 39" descr="palettR">
            <a:extLst>
              <a:ext uri="{FF2B5EF4-FFF2-40B4-BE49-F238E27FC236}">
                <a16:creationId xmlns:a16="http://schemas.microsoft.com/office/drawing/2014/main" id="{A2377FAF-BC18-8D57-B7D8-E305E6D675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2" name="Bildobjekt 41" descr="palettD">
            <a:extLst>
              <a:ext uri="{FF2B5EF4-FFF2-40B4-BE49-F238E27FC236}">
                <a16:creationId xmlns:a16="http://schemas.microsoft.com/office/drawing/2014/main" id="{DE99189C-305E-5FEB-0298-D1E9F82F9E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16431"/>
      </p:ext>
    </p:extLst>
  </p:cSld>
  <p:clrMapOvr>
    <a:masterClrMapping/>
  </p:clrMapOvr>
  <p:hf sldNum="0" hdr="0" dt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big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D854124-9E02-4C30-B224-6D1F895ADF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4763" y="0"/>
            <a:ext cx="7964488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99878" y="501649"/>
            <a:ext cx="3734946" cy="919163"/>
          </a:xfrm>
        </p:spPr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Internal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26D1E1-DC69-412D-85A7-D3027DA7DF9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08963" y="1671638"/>
            <a:ext cx="3734946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9" name="Bildobjekt 38" descr="palettR">
            <a:extLst>
              <a:ext uri="{FF2B5EF4-FFF2-40B4-BE49-F238E27FC236}">
                <a16:creationId xmlns:a16="http://schemas.microsoft.com/office/drawing/2014/main" id="{8D08FC02-D008-FFC1-44CF-17C1A7BD5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1" name="Bildobjekt 40" descr="palettD">
            <a:extLst>
              <a:ext uri="{FF2B5EF4-FFF2-40B4-BE49-F238E27FC236}">
                <a16:creationId xmlns:a16="http://schemas.microsoft.com/office/drawing/2014/main" id="{E244F78A-CC40-67AC-BF29-B684EBA6200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350910"/>
      </p:ext>
    </p:extLst>
  </p:cSld>
  <p:clrMapOvr>
    <a:masterClrMapping/>
  </p:clrMapOvr>
  <p:hf sldNum="0" hdr="0" dt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image and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D854124-9E02-4C30-B224-6D1F895ADF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32276" y="0"/>
            <a:ext cx="3727450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00" y="501649"/>
            <a:ext cx="3727450" cy="919163"/>
          </a:xfrm>
        </p:spPr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Internal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26D1E1-DC69-412D-85A7-D3027DA7DF9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54000" y="1671638"/>
            <a:ext cx="3734947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497ACF4-2EE6-40B9-A985-FBA0FF2AE09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10552" y="1671639"/>
            <a:ext cx="3734944" cy="3251199"/>
          </a:xfrm>
        </p:spPr>
        <p:txBody>
          <a:bodyPr/>
          <a:lstStyle>
            <a:lvl1pPr marL="0" indent="0">
              <a:lnSpc>
                <a:spcPct val="84000"/>
              </a:lnSpc>
              <a:buNone/>
              <a:defRPr sz="5000">
                <a:latin typeface="+mj-lt"/>
              </a:defRPr>
            </a:lvl1pPr>
            <a:lvl2pPr marL="324000" indent="0">
              <a:buNone/>
              <a:defRPr>
                <a:latin typeface="+mj-lt"/>
              </a:defRPr>
            </a:lvl2pPr>
            <a:lvl3pPr marL="612000" indent="0">
              <a:buNone/>
              <a:defRPr>
                <a:latin typeface="+mj-lt"/>
              </a:defRPr>
            </a:lvl3pPr>
            <a:lvl4pPr marL="864000" indent="0">
              <a:buNone/>
              <a:defRPr>
                <a:latin typeface="+mj-lt"/>
              </a:defRPr>
            </a:lvl4pPr>
            <a:lvl5pPr marL="10440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Key message</a:t>
            </a:r>
            <a:br>
              <a:rPr lang="en-US"/>
            </a:br>
            <a:r>
              <a:rPr lang="en-US"/>
              <a:t>50pt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0" name="Bildobjekt 39" descr="palettR">
            <a:extLst>
              <a:ext uri="{FF2B5EF4-FFF2-40B4-BE49-F238E27FC236}">
                <a16:creationId xmlns:a16="http://schemas.microsoft.com/office/drawing/2014/main" id="{C239FCFA-845F-8AA8-B345-15628A2F96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2" name="Bildobjekt 41" descr="palettD">
            <a:extLst>
              <a:ext uri="{FF2B5EF4-FFF2-40B4-BE49-F238E27FC236}">
                <a16:creationId xmlns:a16="http://schemas.microsoft.com/office/drawing/2014/main" id="{5399BB35-9514-AC4B-451D-29C5B23D10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461849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F59DF-F975-4921-8AD6-422C476A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t>25/04/2025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B69AB9-B4EC-4FB0-AA6D-23738E48A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D1D61-5417-44F9-8850-9D39A5E2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4E5FA4-F0B3-4982-84E3-D7F170E323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00" y="1671638"/>
            <a:ext cx="5716588" cy="3251200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/>
              <a:t>Agenda headline</a:t>
            </a:r>
            <a:br>
              <a:rPr lang="en-US"/>
            </a:br>
            <a:r>
              <a:rPr lang="en-US"/>
              <a:t>80pt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3E079F-DACA-43CC-BBA2-5616C436A6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21538" y="1671638"/>
            <a:ext cx="4713287" cy="4419600"/>
          </a:xfrm>
        </p:spPr>
        <p:txBody>
          <a:bodyPr/>
          <a:lstStyle>
            <a:lvl1pPr marL="342000" indent="-342000">
              <a:spcBef>
                <a:spcPts val="200"/>
              </a:spcBef>
              <a:defRPr sz="2400"/>
            </a:lvl1pPr>
            <a:lvl2pPr marL="684000">
              <a:spcBef>
                <a:spcPts val="200"/>
              </a:spcBef>
              <a:defRPr sz="2000"/>
            </a:lvl2pPr>
            <a:lvl3pPr marL="900000">
              <a:spcBef>
                <a:spcPts val="200"/>
              </a:spcBef>
              <a:defRPr sz="1800"/>
            </a:lvl3pPr>
            <a:lvl4pPr marL="1152000" indent="-216000">
              <a:spcBef>
                <a:spcPts val="200"/>
              </a:spcBef>
              <a:defRPr sz="1600"/>
            </a:lvl4pPr>
            <a:lvl5pPr marL="1368000" indent="-216000">
              <a:spcBef>
                <a:spcPts val="200"/>
              </a:spcBef>
              <a:defRPr sz="1600"/>
            </a:lvl5pPr>
          </a:lstStyle>
          <a:p>
            <a:pPr lvl="0"/>
            <a:r>
              <a:rPr lang="en-US"/>
              <a:t>Bullet list 24pt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8" name="Bildobjekt 37" descr="palettR">
            <a:extLst>
              <a:ext uri="{FF2B5EF4-FFF2-40B4-BE49-F238E27FC236}">
                <a16:creationId xmlns:a16="http://schemas.microsoft.com/office/drawing/2014/main" id="{BF6E25AF-09B2-43B1-68E1-20E84A8AC4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0" name="Bildobjekt 39" descr="palettD">
            <a:extLst>
              <a:ext uri="{FF2B5EF4-FFF2-40B4-BE49-F238E27FC236}">
                <a16:creationId xmlns:a16="http://schemas.microsoft.com/office/drawing/2014/main" id="{8989C6B4-0B15-7389-D073-44EA576FB4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39140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D854124-9E02-4C30-B224-6D1F895ADF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32276" y="0"/>
            <a:ext cx="3727450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938" y="1671638"/>
            <a:ext cx="3727450" cy="2082800"/>
          </a:xfrm>
        </p:spPr>
        <p:txBody>
          <a:bodyPr/>
          <a:lstStyle>
            <a:lvl1pPr>
              <a:defRPr lang="en-GB" sz="5000" kern="1200" dirty="0">
                <a:solidFill>
                  <a:srgbClr val="121214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Headline 50pt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Internal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26D1E1-DC69-412D-85A7-D3027DA7DF9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12115" y="1671638"/>
            <a:ext cx="3734947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9" name="Bildobjekt 38" descr="palettR">
            <a:extLst>
              <a:ext uri="{FF2B5EF4-FFF2-40B4-BE49-F238E27FC236}">
                <a16:creationId xmlns:a16="http://schemas.microsoft.com/office/drawing/2014/main" id="{6D36300B-3446-8FF9-62E5-DA20A369B7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1" name="Bildobjekt 40" descr="palettD">
            <a:extLst>
              <a:ext uri="{FF2B5EF4-FFF2-40B4-BE49-F238E27FC236}">
                <a16:creationId xmlns:a16="http://schemas.microsoft.com/office/drawing/2014/main" id="{A2F77C52-61F3-919E-9EB2-606973D073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38877"/>
      </p:ext>
    </p:extLst>
  </p:cSld>
  <p:clrMapOvr>
    <a:masterClrMapping/>
  </p:clrMapOvr>
  <p:hf sldNum="0" hdr="0" dt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Internal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605719-2CEC-4887-B7FB-073611B453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54000" y="1671638"/>
            <a:ext cx="11680824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8" name="Bildobjekt 37" descr="palettR">
            <a:extLst>
              <a:ext uri="{FF2B5EF4-FFF2-40B4-BE49-F238E27FC236}">
                <a16:creationId xmlns:a16="http://schemas.microsoft.com/office/drawing/2014/main" id="{30243AED-61DD-3354-AC99-B3E69CB954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0" name="Bildobjekt 39" descr="palettD">
            <a:extLst>
              <a:ext uri="{FF2B5EF4-FFF2-40B4-BE49-F238E27FC236}">
                <a16:creationId xmlns:a16="http://schemas.microsoft.com/office/drawing/2014/main" id="{6704B320-B244-F3EA-31F6-C096B5B202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54760"/>
      </p:ext>
    </p:extLst>
  </p:cSld>
  <p:clrMapOvr>
    <a:masterClrMapping/>
  </p:clrMapOvr>
  <p:hf sldNum="0" hdr="0" dt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Internal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605719-2CEC-4887-B7FB-073611B453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53999" y="1671638"/>
            <a:ext cx="7705725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055424FC-FB99-4931-9712-36B6C6D50E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08963" y="1671638"/>
            <a:ext cx="3725862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9" name="Bildobjekt 38" descr="palettR">
            <a:extLst>
              <a:ext uri="{FF2B5EF4-FFF2-40B4-BE49-F238E27FC236}">
                <a16:creationId xmlns:a16="http://schemas.microsoft.com/office/drawing/2014/main" id="{8B33E61E-0681-2E89-A085-8CBE40BC6B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1" name="Bildobjekt 40" descr="palettD">
            <a:extLst>
              <a:ext uri="{FF2B5EF4-FFF2-40B4-BE49-F238E27FC236}">
                <a16:creationId xmlns:a16="http://schemas.microsoft.com/office/drawing/2014/main" id="{D10A1D7C-80DB-717D-D0E7-67F7E4150A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77056"/>
      </p:ext>
    </p:extLst>
  </p:cSld>
  <p:clrMapOvr>
    <a:masterClrMapping/>
  </p:clrMapOvr>
  <p:hf sldNum="0" hdr="0" dt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Internal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605719-2CEC-4887-B7FB-073611B453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53999" y="1671638"/>
            <a:ext cx="3727451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055424FC-FB99-4931-9712-36B6C6D50E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32275" y="1671638"/>
            <a:ext cx="7702550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9" name="Bildobjekt 38" descr="palettR">
            <a:extLst>
              <a:ext uri="{FF2B5EF4-FFF2-40B4-BE49-F238E27FC236}">
                <a16:creationId xmlns:a16="http://schemas.microsoft.com/office/drawing/2014/main" id="{C220FB4B-3AE3-2C83-6B23-339F7A0B36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1" name="Bildobjekt 40" descr="palettD">
            <a:extLst>
              <a:ext uri="{FF2B5EF4-FFF2-40B4-BE49-F238E27FC236}">
                <a16:creationId xmlns:a16="http://schemas.microsoft.com/office/drawing/2014/main" id="{CAE57879-56AA-4804-E39D-A6428B0C55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36276"/>
      </p:ext>
    </p:extLst>
  </p:cSld>
  <p:clrMapOvr>
    <a:masterClrMapping/>
  </p:clrMapOvr>
  <p:hf sldNum="0" hdr="0" dt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Internal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605719-2CEC-4887-B7FB-073611B453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53999" y="1671638"/>
            <a:ext cx="5715001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055424FC-FB99-4931-9712-36B6C6D50E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19823" y="1671638"/>
            <a:ext cx="5715001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9" name="Bildobjekt 38" descr="palettR">
            <a:extLst>
              <a:ext uri="{FF2B5EF4-FFF2-40B4-BE49-F238E27FC236}">
                <a16:creationId xmlns:a16="http://schemas.microsoft.com/office/drawing/2014/main" id="{18CD597D-B381-F9E9-86C6-DA044B7CCB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1" name="Bildobjekt 40" descr="palettD">
            <a:extLst>
              <a:ext uri="{FF2B5EF4-FFF2-40B4-BE49-F238E27FC236}">
                <a16:creationId xmlns:a16="http://schemas.microsoft.com/office/drawing/2014/main" id="{9C9B4204-0A63-A60E-DCC0-76523E68B18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9658"/>
      </p:ext>
    </p:extLst>
  </p:cSld>
  <p:clrMapOvr>
    <a:masterClrMapping/>
  </p:clrMapOvr>
  <p:hf sldNum="0" hdr="0" dt="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half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130CDAC-89EC-45B9-AEFC-CEA850101C3F}"/>
              </a:ext>
            </a:extLst>
          </p:cNvPr>
          <p:cNvSpPr/>
          <p:nvPr/>
        </p:nvSpPr>
        <p:spPr>
          <a:xfrm>
            <a:off x="0" y="1"/>
            <a:ext cx="597217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00" y="501649"/>
            <a:ext cx="4716464" cy="919163"/>
          </a:xfrm>
        </p:spPr>
        <p:txBody>
          <a:bodyPr/>
          <a:lstStyle>
            <a:lvl1pPr>
              <a:defRPr>
                <a:solidFill>
                  <a:srgbClr val="29003E"/>
                </a:solidFill>
              </a:defRPr>
            </a:lvl1pPr>
          </a:lstStyle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29003E"/>
                </a:solidFill>
              </a:defRPr>
            </a:lvl1pPr>
          </a:lstStyle>
          <a:p>
            <a:r>
              <a:rPr lang="en-GB" dirty="0"/>
              <a:t>Internal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605719-2CEC-4887-B7FB-073611B453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54000" y="1671638"/>
            <a:ext cx="4716464" cy="4419600"/>
          </a:xfrm>
        </p:spPr>
        <p:txBody>
          <a:bodyPr/>
          <a:lstStyle>
            <a:lvl1pPr>
              <a:defRPr>
                <a:solidFill>
                  <a:srgbClr val="29003E"/>
                </a:solidFill>
              </a:defRPr>
            </a:lvl1pPr>
            <a:lvl2pPr>
              <a:defRPr>
                <a:solidFill>
                  <a:srgbClr val="29003E"/>
                </a:solidFill>
              </a:defRPr>
            </a:lvl2pPr>
            <a:lvl3pPr>
              <a:defRPr>
                <a:solidFill>
                  <a:srgbClr val="29003E"/>
                </a:solidFill>
              </a:defRPr>
            </a:lvl3pPr>
            <a:lvl4pPr>
              <a:defRPr>
                <a:solidFill>
                  <a:srgbClr val="29003E"/>
                </a:solidFill>
              </a:defRPr>
            </a:lvl4pPr>
            <a:lvl5pPr>
              <a:defRPr>
                <a:solidFill>
                  <a:srgbClr val="29003E"/>
                </a:solidFill>
              </a:defRPr>
            </a:lvl5pPr>
          </a:lstStyle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055424FC-FB99-4931-9712-36B6C6D50E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19823" y="1671638"/>
            <a:ext cx="5715001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0" name="Bildobjekt 39" descr="palettR">
            <a:extLst>
              <a:ext uri="{FF2B5EF4-FFF2-40B4-BE49-F238E27FC236}">
                <a16:creationId xmlns:a16="http://schemas.microsoft.com/office/drawing/2014/main" id="{979CDA52-C7CC-0AD9-7966-A0AF8669E3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2" name="Bildobjekt 41" descr="palettD">
            <a:extLst>
              <a:ext uri="{FF2B5EF4-FFF2-40B4-BE49-F238E27FC236}">
                <a16:creationId xmlns:a16="http://schemas.microsoft.com/office/drawing/2014/main" id="{1EA32E3E-FE74-AF84-0220-A3EBC6D993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8594"/>
      </p:ext>
    </p:extLst>
  </p:cSld>
  <p:clrMapOvr>
    <a:masterClrMapping/>
  </p:clrMapOvr>
  <p:hf sldNum="0" hdr="0" dt="0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Internal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605719-2CEC-4887-B7FB-073611B453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53999" y="1671638"/>
            <a:ext cx="3727451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11F90D42-6076-4A97-B250-2E4186A76B6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29100" y="1671638"/>
            <a:ext cx="3727451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CA5DAA6F-9902-485B-9005-BC0B163651B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204201" y="1671638"/>
            <a:ext cx="3727451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0" name="Bildobjekt 39" descr="palettR">
            <a:extLst>
              <a:ext uri="{FF2B5EF4-FFF2-40B4-BE49-F238E27FC236}">
                <a16:creationId xmlns:a16="http://schemas.microsoft.com/office/drawing/2014/main" id="{2315A8EF-568F-6C2D-33B4-8476DA0ECF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2" name="Bildobjekt 41" descr="palettD">
            <a:extLst>
              <a:ext uri="{FF2B5EF4-FFF2-40B4-BE49-F238E27FC236}">
                <a16:creationId xmlns:a16="http://schemas.microsoft.com/office/drawing/2014/main" id="{37BC7529-038D-C872-FD8C-7749CE41D7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5276"/>
      </p:ext>
    </p:extLst>
  </p:cSld>
  <p:clrMapOvr>
    <a:masterClrMapping/>
  </p:clrMapOvr>
  <p:hf sldNum="0" hdr="0" dt="0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ith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Internal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605719-2CEC-4887-B7FB-073611B453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53999" y="1671638"/>
            <a:ext cx="3727451" cy="3251200"/>
          </a:xfrm>
        </p:spPr>
        <p:txBody>
          <a:bodyPr/>
          <a:lstStyle>
            <a:lvl1pPr marL="216000" indent="-216000">
              <a:spcBef>
                <a:spcPts val="0"/>
              </a:spcBef>
              <a:defRPr sz="1400"/>
            </a:lvl1pPr>
            <a:lvl2pPr marL="432000" indent="-180000">
              <a:spcBef>
                <a:spcPts val="0"/>
              </a:spcBef>
              <a:defRPr sz="1200"/>
            </a:lvl2pPr>
            <a:lvl3pPr marL="576000" indent="-144000">
              <a:spcBef>
                <a:spcPts val="0"/>
              </a:spcBef>
              <a:defRPr sz="1100"/>
            </a:lvl3pPr>
            <a:lvl4pPr marL="720000" indent="-144000">
              <a:spcBef>
                <a:spcPts val="0"/>
              </a:spcBef>
              <a:defRPr sz="1050"/>
            </a:lvl4pPr>
            <a:lvl5pPr marL="864000" indent="-144000">
              <a:spcBef>
                <a:spcPts val="0"/>
              </a:spcBef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5846733A-F895-4C65-9F6A-D3CC2F2F521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29100" y="1671638"/>
            <a:ext cx="3727451" cy="3251200"/>
          </a:xfrm>
        </p:spPr>
        <p:txBody>
          <a:bodyPr/>
          <a:lstStyle>
            <a:lvl1pPr marL="216000" indent="-216000">
              <a:spcBef>
                <a:spcPts val="0"/>
              </a:spcBef>
              <a:defRPr sz="1400"/>
            </a:lvl1pPr>
            <a:lvl2pPr marL="432000" indent="-180000">
              <a:spcBef>
                <a:spcPts val="0"/>
              </a:spcBef>
              <a:defRPr sz="1200"/>
            </a:lvl2pPr>
            <a:lvl3pPr marL="576000" indent="-144000">
              <a:spcBef>
                <a:spcPts val="0"/>
              </a:spcBef>
              <a:defRPr sz="1100"/>
            </a:lvl3pPr>
            <a:lvl4pPr marL="720000" indent="-144000">
              <a:spcBef>
                <a:spcPts val="0"/>
              </a:spcBef>
              <a:defRPr sz="1050"/>
            </a:lvl4pPr>
            <a:lvl5pPr marL="864000" indent="-144000">
              <a:spcBef>
                <a:spcPts val="0"/>
              </a:spcBef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BED51153-4066-4E4E-A71D-0D1A8593A9C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204201" y="1671638"/>
            <a:ext cx="3727451" cy="3251200"/>
          </a:xfrm>
        </p:spPr>
        <p:txBody>
          <a:bodyPr/>
          <a:lstStyle>
            <a:lvl1pPr marL="216000" indent="-216000">
              <a:spcBef>
                <a:spcPts val="0"/>
              </a:spcBef>
              <a:defRPr sz="1400"/>
            </a:lvl1pPr>
            <a:lvl2pPr marL="432000" indent="-180000">
              <a:spcBef>
                <a:spcPts val="0"/>
              </a:spcBef>
              <a:defRPr sz="1200"/>
            </a:lvl2pPr>
            <a:lvl3pPr marL="576000" indent="-144000">
              <a:spcBef>
                <a:spcPts val="0"/>
              </a:spcBef>
              <a:defRPr sz="1100"/>
            </a:lvl3pPr>
            <a:lvl4pPr marL="720000" indent="-144000">
              <a:spcBef>
                <a:spcPts val="0"/>
              </a:spcBef>
              <a:defRPr sz="1050"/>
            </a:lvl4pPr>
            <a:lvl5pPr marL="864000" indent="-144000">
              <a:spcBef>
                <a:spcPts val="0"/>
              </a:spcBef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65DAEA35-D948-37B6-AEAA-40ED959E17A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000" y="5194343"/>
            <a:ext cx="3727450" cy="896896"/>
          </a:xfrm>
        </p:spPr>
        <p:txBody>
          <a:bodyPr/>
          <a:lstStyle>
            <a:lvl1pPr marL="216000" indent="-216000">
              <a:defRPr sz="1400"/>
            </a:lvl1pPr>
            <a:lvl2pPr marL="432000" indent="-180000">
              <a:defRPr sz="1200"/>
            </a:lvl2pPr>
            <a:lvl3pPr marL="576000" indent="-144000">
              <a:defRPr sz="1100"/>
            </a:lvl3pPr>
            <a:lvl4pPr marL="720000" indent="-144000">
              <a:defRPr sz="1050"/>
            </a:lvl4pPr>
            <a:lvl5pPr marL="864000" indent="-144000"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9A0BE164-18EC-4FB1-F0B6-EEB05174BC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32275" y="5182740"/>
            <a:ext cx="3727450" cy="896896"/>
          </a:xfrm>
        </p:spPr>
        <p:txBody>
          <a:bodyPr/>
          <a:lstStyle>
            <a:lvl1pPr marL="216000" indent="-216000">
              <a:defRPr sz="1400"/>
            </a:lvl1pPr>
            <a:lvl2pPr marL="432000" indent="-180000">
              <a:defRPr sz="1200"/>
            </a:lvl2pPr>
            <a:lvl3pPr marL="576000" indent="-144000">
              <a:defRPr sz="1100"/>
            </a:lvl3pPr>
            <a:lvl4pPr marL="720000" indent="-144000">
              <a:defRPr sz="1050"/>
            </a:lvl4pPr>
            <a:lvl5pPr marL="864000" indent="-144000"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DCF05C94-78C1-60A0-B1B1-04910F7D94A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0552" y="5182740"/>
            <a:ext cx="3727450" cy="896896"/>
          </a:xfrm>
        </p:spPr>
        <p:txBody>
          <a:bodyPr/>
          <a:lstStyle>
            <a:lvl1pPr marL="216000" indent="-216000">
              <a:defRPr sz="1400"/>
            </a:lvl1pPr>
            <a:lvl2pPr marL="432000" indent="-180000">
              <a:defRPr sz="1200"/>
            </a:lvl2pPr>
            <a:lvl3pPr marL="576000" indent="-144000">
              <a:defRPr sz="1100"/>
            </a:lvl3pPr>
            <a:lvl4pPr marL="720000" indent="-144000">
              <a:defRPr sz="1050"/>
            </a:lvl4pPr>
            <a:lvl5pPr marL="864000" indent="-144000"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3" name="Bildobjekt 42" descr="palettR">
            <a:extLst>
              <a:ext uri="{FF2B5EF4-FFF2-40B4-BE49-F238E27FC236}">
                <a16:creationId xmlns:a16="http://schemas.microsoft.com/office/drawing/2014/main" id="{FF8C049F-5906-2EC7-CB55-E9B35185E0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5" name="Bildobjekt 44" descr="palettD">
            <a:extLst>
              <a:ext uri="{FF2B5EF4-FFF2-40B4-BE49-F238E27FC236}">
                <a16:creationId xmlns:a16="http://schemas.microsoft.com/office/drawing/2014/main" id="{024CF67C-D656-F868-8F6B-2FC1468B53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088248"/>
      </p:ext>
    </p:extLst>
  </p:cSld>
  <p:clrMapOvr>
    <a:masterClrMapping/>
  </p:clrMapOvr>
  <p:hf sldNum="0" hdr="0" dt="0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with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Internal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605719-2CEC-4887-B7FB-073611B453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54000" y="1671638"/>
            <a:ext cx="2727326" cy="3251200"/>
          </a:xfrm>
        </p:spPr>
        <p:txBody>
          <a:bodyPr/>
          <a:lstStyle>
            <a:lvl1pPr marL="216000" indent="-216000">
              <a:spcBef>
                <a:spcPts val="0"/>
              </a:spcBef>
              <a:defRPr sz="1400"/>
            </a:lvl1pPr>
            <a:lvl2pPr marL="432000" indent="-180000">
              <a:spcBef>
                <a:spcPts val="0"/>
              </a:spcBef>
              <a:defRPr sz="1200"/>
            </a:lvl2pPr>
            <a:lvl3pPr marL="576000" indent="-144000">
              <a:spcBef>
                <a:spcPts val="0"/>
              </a:spcBef>
              <a:defRPr sz="1100"/>
            </a:lvl3pPr>
            <a:lvl4pPr marL="720000" indent="-144000">
              <a:spcBef>
                <a:spcPts val="0"/>
              </a:spcBef>
              <a:defRPr sz="1050"/>
            </a:lvl4pPr>
            <a:lvl5pPr marL="864000" indent="-144000">
              <a:spcBef>
                <a:spcPts val="0"/>
              </a:spcBef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8438E891-26DE-44C9-A330-1933CCFDC88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243262" y="1666230"/>
            <a:ext cx="2727326" cy="3251200"/>
          </a:xfrm>
        </p:spPr>
        <p:txBody>
          <a:bodyPr/>
          <a:lstStyle>
            <a:lvl1pPr marL="216000" indent="-216000">
              <a:spcBef>
                <a:spcPts val="0"/>
              </a:spcBef>
              <a:defRPr sz="1400"/>
            </a:lvl1pPr>
            <a:lvl2pPr marL="432000" indent="-180000">
              <a:spcBef>
                <a:spcPts val="0"/>
              </a:spcBef>
              <a:defRPr sz="1200"/>
            </a:lvl2pPr>
            <a:lvl3pPr marL="576000" indent="-144000">
              <a:spcBef>
                <a:spcPts val="0"/>
              </a:spcBef>
              <a:defRPr sz="1100"/>
            </a:lvl3pPr>
            <a:lvl4pPr marL="720000" indent="-144000">
              <a:spcBef>
                <a:spcPts val="0"/>
              </a:spcBef>
              <a:defRPr sz="1050"/>
            </a:lvl4pPr>
            <a:lvl5pPr marL="864000" indent="-144000">
              <a:spcBef>
                <a:spcPts val="0"/>
              </a:spcBef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DFC79A50-41D8-4098-986E-C45B6362AB19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32524" y="1666230"/>
            <a:ext cx="2727326" cy="3251200"/>
          </a:xfrm>
        </p:spPr>
        <p:txBody>
          <a:bodyPr/>
          <a:lstStyle>
            <a:lvl1pPr marL="216000" indent="-216000">
              <a:spcBef>
                <a:spcPts val="0"/>
              </a:spcBef>
              <a:defRPr sz="1400"/>
            </a:lvl1pPr>
            <a:lvl2pPr marL="432000" indent="-180000">
              <a:spcBef>
                <a:spcPts val="0"/>
              </a:spcBef>
              <a:defRPr sz="1200"/>
            </a:lvl2pPr>
            <a:lvl3pPr marL="576000" indent="-144000">
              <a:spcBef>
                <a:spcPts val="0"/>
              </a:spcBef>
              <a:defRPr sz="1100"/>
            </a:lvl3pPr>
            <a:lvl4pPr marL="720000" indent="-144000">
              <a:spcBef>
                <a:spcPts val="0"/>
              </a:spcBef>
              <a:defRPr sz="1050"/>
            </a:lvl4pPr>
            <a:lvl5pPr marL="864000" indent="-144000">
              <a:spcBef>
                <a:spcPts val="0"/>
              </a:spcBef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BED34BED-DDC8-4E85-B4F8-5D20EA61303D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206796" y="1666230"/>
            <a:ext cx="2727326" cy="3251200"/>
          </a:xfrm>
        </p:spPr>
        <p:txBody>
          <a:bodyPr/>
          <a:lstStyle>
            <a:lvl1pPr marL="216000" indent="-216000">
              <a:spcBef>
                <a:spcPts val="0"/>
              </a:spcBef>
              <a:defRPr sz="1400"/>
            </a:lvl1pPr>
            <a:lvl2pPr marL="432000" indent="-180000">
              <a:spcBef>
                <a:spcPts val="0"/>
              </a:spcBef>
              <a:defRPr sz="1200"/>
            </a:lvl2pPr>
            <a:lvl3pPr marL="576000" indent="-144000">
              <a:spcBef>
                <a:spcPts val="0"/>
              </a:spcBef>
              <a:defRPr sz="1100"/>
            </a:lvl3pPr>
            <a:lvl4pPr marL="720000" indent="-144000">
              <a:spcBef>
                <a:spcPts val="0"/>
              </a:spcBef>
              <a:defRPr sz="1050"/>
            </a:lvl4pPr>
            <a:lvl5pPr marL="864000" indent="-144000">
              <a:spcBef>
                <a:spcPts val="0"/>
              </a:spcBef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74496765-EEED-8CFC-3EC1-FCABD527EA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000" y="5194343"/>
            <a:ext cx="2727325" cy="896896"/>
          </a:xfrm>
        </p:spPr>
        <p:txBody>
          <a:bodyPr/>
          <a:lstStyle>
            <a:lvl1pPr marL="216000" indent="-216000">
              <a:defRPr sz="1400"/>
            </a:lvl1pPr>
            <a:lvl2pPr marL="432000" indent="-180000">
              <a:defRPr sz="1200"/>
            </a:lvl2pPr>
            <a:lvl3pPr marL="576000" indent="-144000">
              <a:defRPr sz="1100"/>
            </a:lvl3pPr>
            <a:lvl4pPr marL="720000" indent="-144000">
              <a:defRPr sz="1050"/>
            </a:lvl4pPr>
            <a:lvl5pPr marL="864000" indent="-144000"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7C0EE661-31AA-4A63-E098-756B62798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43262" y="5184775"/>
            <a:ext cx="2727325" cy="896896"/>
          </a:xfrm>
        </p:spPr>
        <p:txBody>
          <a:bodyPr/>
          <a:lstStyle>
            <a:lvl1pPr marL="216000" indent="-216000">
              <a:defRPr sz="1400"/>
            </a:lvl1pPr>
            <a:lvl2pPr marL="432000" indent="-180000">
              <a:defRPr sz="1200"/>
            </a:lvl2pPr>
            <a:lvl3pPr marL="576000" indent="-144000">
              <a:defRPr sz="1100"/>
            </a:lvl3pPr>
            <a:lvl4pPr marL="720000" indent="-144000">
              <a:defRPr sz="1050"/>
            </a:lvl4pPr>
            <a:lvl5pPr marL="864000" indent="-144000"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B40A3D70-7719-848C-9CFF-200D8EC6B46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32525" y="5194343"/>
            <a:ext cx="2727325" cy="896896"/>
          </a:xfrm>
        </p:spPr>
        <p:txBody>
          <a:bodyPr/>
          <a:lstStyle>
            <a:lvl1pPr marL="216000" indent="-216000">
              <a:defRPr sz="1400"/>
            </a:lvl1pPr>
            <a:lvl2pPr marL="432000" indent="-180000">
              <a:defRPr sz="1200"/>
            </a:lvl2pPr>
            <a:lvl3pPr marL="576000" indent="-144000">
              <a:defRPr sz="1100"/>
            </a:lvl3pPr>
            <a:lvl4pPr marL="720000" indent="-144000">
              <a:defRPr sz="1050"/>
            </a:lvl4pPr>
            <a:lvl5pPr marL="864000" indent="-144000"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02B02DEB-7385-5790-5ED8-4B6176A08E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21786" y="5184775"/>
            <a:ext cx="2727325" cy="896896"/>
          </a:xfrm>
        </p:spPr>
        <p:txBody>
          <a:bodyPr/>
          <a:lstStyle>
            <a:lvl1pPr marL="216000" indent="-216000">
              <a:defRPr sz="1400"/>
            </a:lvl1pPr>
            <a:lvl2pPr marL="432000" indent="-180000">
              <a:defRPr sz="1200"/>
            </a:lvl2pPr>
            <a:lvl3pPr marL="576000" indent="-144000">
              <a:defRPr sz="1100"/>
            </a:lvl3pPr>
            <a:lvl4pPr marL="720000" indent="-144000">
              <a:defRPr sz="1050"/>
            </a:lvl4pPr>
            <a:lvl5pPr marL="864000" indent="-144000"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5" name="Bildobjekt 44" descr="palettR">
            <a:extLst>
              <a:ext uri="{FF2B5EF4-FFF2-40B4-BE49-F238E27FC236}">
                <a16:creationId xmlns:a16="http://schemas.microsoft.com/office/drawing/2014/main" id="{D43E1F35-CDED-C55B-103C-42E632DCBF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7" name="Bildobjekt 46" descr="palettD">
            <a:extLst>
              <a:ext uri="{FF2B5EF4-FFF2-40B4-BE49-F238E27FC236}">
                <a16:creationId xmlns:a16="http://schemas.microsoft.com/office/drawing/2014/main" id="{6104EAA4-E000-3826-5C68-0C26BDB6F35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618461"/>
      </p:ext>
    </p:extLst>
  </p:cSld>
  <p:clrMapOvr>
    <a:masterClrMapping/>
  </p:clrMapOvr>
  <p:hf sldNum="0" hdr="0" dt="0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B60F13A-49BA-4119-A528-4238D0D4D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54D096F-DCA9-4F5C-A961-5334BADC4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Internal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B1E26A2-165B-4EBF-BA79-3606BE938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36" name="Bildobjekt 35" descr="palettR">
            <a:extLst>
              <a:ext uri="{FF2B5EF4-FFF2-40B4-BE49-F238E27FC236}">
                <a16:creationId xmlns:a16="http://schemas.microsoft.com/office/drawing/2014/main" id="{F5BEEAAC-3567-6FFA-E86D-47F8094A02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38" name="Bildobjekt 37" descr="palettD">
            <a:extLst>
              <a:ext uri="{FF2B5EF4-FFF2-40B4-BE49-F238E27FC236}">
                <a16:creationId xmlns:a16="http://schemas.microsoft.com/office/drawing/2014/main" id="{53D7751B-F92C-6A98-4867-FCE84E7C96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8285"/>
      </p:ext>
    </p:extLst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37" name="Bildobjekt 36" descr="palettR">
            <a:extLst>
              <a:ext uri="{FF2B5EF4-FFF2-40B4-BE49-F238E27FC236}">
                <a16:creationId xmlns:a16="http://schemas.microsoft.com/office/drawing/2014/main" id="{2777AA14-3B48-C8C0-2F89-275F6A9A38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39" name="Bildobjekt 38" descr="palettD">
            <a:extLst>
              <a:ext uri="{FF2B5EF4-FFF2-40B4-BE49-F238E27FC236}">
                <a16:creationId xmlns:a16="http://schemas.microsoft.com/office/drawing/2014/main" id="{295ED5DD-FBE8-BCFC-E596-A9C83D5001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974808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B60F13A-49BA-4119-A528-4238D0D4D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54D096F-DCA9-4F5C-A961-5334BADC4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Internal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B1E26A2-165B-4EBF-BA79-3606BE938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790D7A-42F6-4388-8C1A-CAFD292D7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98FB479-2C77-4816-AEA8-DBFC178BDD2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6646" y="2835275"/>
            <a:ext cx="10689168" cy="32559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2000"/>
              </a:lnSpc>
              <a:buNone/>
              <a:defRPr sz="8000">
                <a:solidFill>
                  <a:srgbClr val="12121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“Quotation or </a:t>
            </a:r>
            <a:br>
              <a:rPr lang="en-GB"/>
            </a:br>
            <a:r>
              <a:rPr lang="en-GB"/>
              <a:t>key messages</a:t>
            </a:r>
            <a:br>
              <a:rPr lang="en-GB"/>
            </a:br>
            <a:r>
              <a:rPr lang="en-GB"/>
              <a:t>80pt”</a:t>
            </a:r>
          </a:p>
        </p:txBody>
      </p:sp>
      <p:pic>
        <p:nvPicPr>
          <p:cNvPr id="38" name="Bildobjekt 37" descr="palettR">
            <a:extLst>
              <a:ext uri="{FF2B5EF4-FFF2-40B4-BE49-F238E27FC236}">
                <a16:creationId xmlns:a16="http://schemas.microsoft.com/office/drawing/2014/main" id="{50E81B26-53C5-462D-F9D3-AB37B4E77C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0" name="Bildobjekt 39" descr="palettD">
            <a:extLst>
              <a:ext uri="{FF2B5EF4-FFF2-40B4-BE49-F238E27FC236}">
                <a16:creationId xmlns:a16="http://schemas.microsoft.com/office/drawing/2014/main" id="{FAA4A6A8-1F6D-4E27-0A67-5B4C0E04E7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826866"/>
      </p:ext>
    </p:extLst>
  </p:cSld>
  <p:clrMapOvr>
    <a:masterClrMapping/>
  </p:clrMapOvr>
  <p:hf sldNum="0" hdr="0" dt="0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nger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B60F13A-49BA-4119-A528-4238D0D4D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54D096F-DCA9-4F5C-A961-5334BADC4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Internal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B1E26A2-165B-4EBF-BA79-3606BE938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790D7A-42F6-4388-8C1A-CAFD292D7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EE7126B-0476-44E2-A783-04415DFEA0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6646" y="2835275"/>
            <a:ext cx="10689168" cy="32559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2000"/>
              </a:lnSpc>
              <a:buNone/>
              <a:defRPr sz="5000">
                <a:solidFill>
                  <a:srgbClr val="121214"/>
                </a:solidFill>
                <a:latin typeface="Telia Sans Medium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“Longer quotations or key messages 50pt”</a:t>
            </a:r>
          </a:p>
        </p:txBody>
      </p:sp>
      <p:pic>
        <p:nvPicPr>
          <p:cNvPr id="38" name="Bildobjekt 37" descr="palettR">
            <a:extLst>
              <a:ext uri="{FF2B5EF4-FFF2-40B4-BE49-F238E27FC236}">
                <a16:creationId xmlns:a16="http://schemas.microsoft.com/office/drawing/2014/main" id="{CFE4EC38-BB00-2E8F-337D-AE8AB4E2CF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0" name="Bildobjekt 39" descr="palettD">
            <a:extLst>
              <a:ext uri="{FF2B5EF4-FFF2-40B4-BE49-F238E27FC236}">
                <a16:creationId xmlns:a16="http://schemas.microsoft.com/office/drawing/2014/main" id="{320C4C0C-444B-DCBE-8D43-1F1B042910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5877"/>
      </p:ext>
    </p:extLst>
  </p:cSld>
  <p:clrMapOvr>
    <a:masterClrMapping/>
  </p:clrMapOvr>
  <p:hf sldNum="0" hdr="0" dt="0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umentation,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D854124-9E02-4C30-B224-6D1F895ADF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19824" y="0"/>
            <a:ext cx="5972176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8118372-A651-4949-91D5-5422FC3B61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637021" y="6289317"/>
            <a:ext cx="308474" cy="3240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sv-SE"/>
              <a:t>
              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00" y="501649"/>
            <a:ext cx="5718178" cy="919163"/>
          </a:xfrm>
        </p:spPr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Internal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074B569-A21C-D849-8E0B-FAA6F8878E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6505" y="1676708"/>
            <a:ext cx="3729039" cy="4419600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0" name="Bildobjekt 39" descr="palettR">
            <a:extLst>
              <a:ext uri="{FF2B5EF4-FFF2-40B4-BE49-F238E27FC236}">
                <a16:creationId xmlns:a16="http://schemas.microsoft.com/office/drawing/2014/main" id="{94988959-888B-A909-5FCE-954DED62EF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2" name="Bildobjekt 41" descr="palettD">
            <a:extLst>
              <a:ext uri="{FF2B5EF4-FFF2-40B4-BE49-F238E27FC236}">
                <a16:creationId xmlns:a16="http://schemas.microsoft.com/office/drawing/2014/main" id="{F0EE396C-2E9B-B4F3-4CE1-1FB5461A2C2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48874"/>
      </p:ext>
    </p:extLst>
  </p:cSld>
  <p:clrMapOvr>
    <a:masterClrMapping/>
  </p:clrMapOvr>
  <p:hf sldNum="0" hdr="0" dt="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umentation,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D854124-9E02-4C30-B224-6D1F895ADF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4763" y="0"/>
            <a:ext cx="5972176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9825" y="501649"/>
            <a:ext cx="5714999" cy="919163"/>
          </a:xfrm>
        </p:spPr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Internal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6F84E3-65C9-7751-C441-D5A46C353C5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19824" y="1671638"/>
            <a:ext cx="3729039" cy="4419600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9" name="Bildobjekt 38" descr="palettR">
            <a:extLst>
              <a:ext uri="{FF2B5EF4-FFF2-40B4-BE49-F238E27FC236}">
                <a16:creationId xmlns:a16="http://schemas.microsoft.com/office/drawing/2014/main" id="{2F68243D-485B-C99B-C745-51DEDCA184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1" name="Bildobjekt 40" descr="palettD">
            <a:extLst>
              <a:ext uri="{FF2B5EF4-FFF2-40B4-BE49-F238E27FC236}">
                <a16:creationId xmlns:a16="http://schemas.microsoft.com/office/drawing/2014/main" id="{FF11F569-E904-2931-F90E-05A97EDE9B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852582"/>
      </p:ext>
    </p:extLst>
  </p:cSld>
  <p:clrMapOvr>
    <a:masterClrMapping/>
  </p:clrMapOvr>
  <p:hf sldNum="0" hdr="0" dt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umentation, 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Internal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C4F260F-1150-684D-779D-C968CB96730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46505" y="1671638"/>
            <a:ext cx="5724083" cy="4419600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583DCAD2-3603-2F57-5283-60EB0D7FD35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21413" y="1666876"/>
            <a:ext cx="5713412" cy="4419600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9" name="Bildobjekt 38" descr="palettR">
            <a:extLst>
              <a:ext uri="{FF2B5EF4-FFF2-40B4-BE49-F238E27FC236}">
                <a16:creationId xmlns:a16="http://schemas.microsoft.com/office/drawing/2014/main" id="{2A6D037A-3B77-F04E-C3FA-0E88B81CFA3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1" name="Bildobjekt 40" descr="palettD">
            <a:extLst>
              <a:ext uri="{FF2B5EF4-FFF2-40B4-BE49-F238E27FC236}">
                <a16:creationId xmlns:a16="http://schemas.microsoft.com/office/drawing/2014/main" id="{66B95E8F-5B84-D9BB-93D9-5CB9C7B734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99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umentation,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Internal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BC7BF68D-556C-30D8-C552-BA44E706E43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46505" y="1671638"/>
            <a:ext cx="3734945" cy="4419600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D0760A28-DBC8-B42F-541B-7955A4B45BF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224780" y="1671638"/>
            <a:ext cx="3734945" cy="4419600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2B76CFD8-C092-AAD6-7EE0-801DD07F443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8963" y="1671638"/>
            <a:ext cx="3729037" cy="4419600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0" name="Bildobjekt 39" descr="palettR">
            <a:extLst>
              <a:ext uri="{FF2B5EF4-FFF2-40B4-BE49-F238E27FC236}">
                <a16:creationId xmlns:a16="http://schemas.microsoft.com/office/drawing/2014/main" id="{D191A03E-A14F-8C0E-FF73-907329FFAE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2" name="Bildobjekt 41" descr="palettD">
            <a:extLst>
              <a:ext uri="{FF2B5EF4-FFF2-40B4-BE49-F238E27FC236}">
                <a16:creationId xmlns:a16="http://schemas.microsoft.com/office/drawing/2014/main" id="{7DEBD674-1C7A-19C4-368D-75982D8D0C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103766"/>
      </p:ext>
    </p:extLst>
  </p:cSld>
  <p:clrMapOvr>
    <a:masterClrMapping/>
  </p:clrMapOvr>
  <p:hf sldNum="0" hdr="0" dt="0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umentation, 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Internal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B1A71670-82DF-8EC8-F334-CE51F8E7195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46506" y="1671638"/>
            <a:ext cx="2734820" cy="4419600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46863A-4B3A-6231-473F-05EE457430B5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235768" y="1671638"/>
            <a:ext cx="2734820" cy="4419600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1AE9A7D4-19A7-3CBA-60AA-36A9B7DAB74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25030" y="1671638"/>
            <a:ext cx="2734820" cy="4419600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FCEB776F-40F2-90FF-5642-CCC08BC4173B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14292" y="1671638"/>
            <a:ext cx="2731202" cy="4419600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1" name="Bildobjekt 40" descr="palettR">
            <a:extLst>
              <a:ext uri="{FF2B5EF4-FFF2-40B4-BE49-F238E27FC236}">
                <a16:creationId xmlns:a16="http://schemas.microsoft.com/office/drawing/2014/main" id="{8B0A2408-7069-A572-72B9-10F2CCD738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3" name="Bildobjekt 42" descr="palettD">
            <a:extLst>
              <a:ext uri="{FF2B5EF4-FFF2-40B4-BE49-F238E27FC236}">
                <a16:creationId xmlns:a16="http://schemas.microsoft.com/office/drawing/2014/main" id="{CCC6E1BF-D97F-19EC-18E2-701DE05096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25361"/>
      </p:ext>
    </p:extLst>
  </p:cSld>
  <p:clrMapOvr>
    <a:masterClrMapping/>
  </p:clrMapOvr>
  <p:hf sldNum="0" hdr="0" dt="0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umentation, four content and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Internal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56D1840C-60D8-A804-5FDE-C382B319261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46506" y="1671638"/>
            <a:ext cx="2734820" cy="3271878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0288EC38-ED2E-E363-4D87-F8BFD7AB6B0A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235768" y="1671638"/>
            <a:ext cx="2734820" cy="3271878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A62D3BEA-0B7A-E180-F790-C072A0B401B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25030" y="1671638"/>
            <a:ext cx="2734820" cy="3271878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721EC62A-9D71-A9DC-1CC8-7EE47FF3E023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14292" y="1671638"/>
            <a:ext cx="2731202" cy="3271878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90C656F8-7E84-F644-9E33-B2DA5262EC2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000" y="5194343"/>
            <a:ext cx="2727325" cy="896896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6CFDFA87-6402-8B1A-5175-45563ED7B4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30563" y="5202248"/>
            <a:ext cx="2727325" cy="896896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03364BC8-9248-0954-DDA6-1B56AB7941F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19825" y="5202402"/>
            <a:ext cx="2727325" cy="896896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08BEE2CD-9BFD-EE7B-01D2-17A54A4781B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07499" y="5184775"/>
            <a:ext cx="2727325" cy="896896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5" name="Bildobjekt 44" descr="palettR">
            <a:extLst>
              <a:ext uri="{FF2B5EF4-FFF2-40B4-BE49-F238E27FC236}">
                <a16:creationId xmlns:a16="http://schemas.microsoft.com/office/drawing/2014/main" id="{8B594093-F510-3C36-EDB0-EFFF228179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7" name="Bildobjekt 46" descr="palettD">
            <a:extLst>
              <a:ext uri="{FF2B5EF4-FFF2-40B4-BE49-F238E27FC236}">
                <a16:creationId xmlns:a16="http://schemas.microsoft.com/office/drawing/2014/main" id="{F5CE39A5-4DFD-0816-10DC-174AA53264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84933"/>
      </p:ext>
    </p:extLst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D854124-9E02-4C30-B224-6D1F895ADF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19824" y="0"/>
            <a:ext cx="5972176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8118372-A651-4949-91D5-5422FC3B61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637021" y="6289317"/>
            <a:ext cx="308474" cy="3240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sv-SE"/>
              <a:t>
              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00" y="501649"/>
            <a:ext cx="5718178" cy="919163"/>
          </a:xfrm>
        </p:spPr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26D1E1-DC69-412D-85A7-D3027DA7DF9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46505" y="1671639"/>
            <a:ext cx="3734946" cy="4419600"/>
          </a:xfrm>
        </p:spPr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0" name="Bildobjekt 39" descr="palettR">
            <a:extLst>
              <a:ext uri="{FF2B5EF4-FFF2-40B4-BE49-F238E27FC236}">
                <a16:creationId xmlns:a16="http://schemas.microsoft.com/office/drawing/2014/main" id="{96D74FB3-E4B5-35C6-ABCE-B69628873FB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2" name="Bildobjekt 41" descr="palettD">
            <a:extLst>
              <a:ext uri="{FF2B5EF4-FFF2-40B4-BE49-F238E27FC236}">
                <a16:creationId xmlns:a16="http://schemas.microsoft.com/office/drawing/2014/main" id="{FA0C0CC1-6C4D-31B1-552E-09EBC858D59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7786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D854124-9E02-4C30-B224-6D1F895ADF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4763" y="0"/>
            <a:ext cx="5972176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9825" y="501649"/>
            <a:ext cx="5714999" cy="919163"/>
          </a:xfrm>
        </p:spPr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26D1E1-DC69-412D-85A7-D3027DA7DF9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19825" y="1671638"/>
            <a:ext cx="3734946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9" name="Bildobjekt 38" descr="palettR">
            <a:extLst>
              <a:ext uri="{FF2B5EF4-FFF2-40B4-BE49-F238E27FC236}">
                <a16:creationId xmlns:a16="http://schemas.microsoft.com/office/drawing/2014/main" id="{2A16D34A-F930-DE6A-9425-C6754F09BE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1" name="Bildobjekt 40" descr="palettD">
            <a:extLst>
              <a:ext uri="{FF2B5EF4-FFF2-40B4-BE49-F238E27FC236}">
                <a16:creationId xmlns:a16="http://schemas.microsoft.com/office/drawing/2014/main" id="{1A78B3E8-2935-F0E5-287D-E666EB3511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970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big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D854124-9E02-4C30-B224-6D1F895ADF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32275" y="0"/>
            <a:ext cx="7959725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8118372-A651-4949-91D5-5422FC3B61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637021" y="6289317"/>
            <a:ext cx="308474" cy="3240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sv-SE"/>
              <a:t>
              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00" y="501649"/>
            <a:ext cx="3727450" cy="919163"/>
          </a:xfrm>
        </p:spPr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26D1E1-DC69-412D-85A7-D3027DA7DF9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46505" y="1671639"/>
            <a:ext cx="3734946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0" name="Bildobjekt 39" descr="palettR">
            <a:extLst>
              <a:ext uri="{FF2B5EF4-FFF2-40B4-BE49-F238E27FC236}">
                <a16:creationId xmlns:a16="http://schemas.microsoft.com/office/drawing/2014/main" id="{97EC74E2-F42F-480E-819C-57E68A45CA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2" name="Bildobjekt 41" descr="palettD">
            <a:extLst>
              <a:ext uri="{FF2B5EF4-FFF2-40B4-BE49-F238E27FC236}">
                <a16:creationId xmlns:a16="http://schemas.microsoft.com/office/drawing/2014/main" id="{E13F19D5-E7C6-6A5B-1614-B254077696F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524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big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D854124-9E02-4C30-B224-6D1F895ADF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4763" y="0"/>
            <a:ext cx="7964488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99878" y="501649"/>
            <a:ext cx="3734946" cy="919163"/>
          </a:xfrm>
        </p:spPr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26D1E1-DC69-412D-85A7-D3027DA7DF9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08963" y="1671638"/>
            <a:ext cx="3734946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9" name="Bildobjekt 38" descr="palettR">
            <a:extLst>
              <a:ext uri="{FF2B5EF4-FFF2-40B4-BE49-F238E27FC236}">
                <a16:creationId xmlns:a16="http://schemas.microsoft.com/office/drawing/2014/main" id="{DDCD070B-9F81-6A95-32C4-3CF36C407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1" name="Bildobjekt 40" descr="palettD">
            <a:extLst>
              <a:ext uri="{FF2B5EF4-FFF2-40B4-BE49-F238E27FC236}">
                <a16:creationId xmlns:a16="http://schemas.microsoft.com/office/drawing/2014/main" id="{8D08B077-DAA5-73D7-091F-B767014898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11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slide">
    <p:bg>
      <p:bgPr>
        <a:solidFill>
          <a:srgbClr val="2900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1554547-863F-453B-9DD0-5B174EF050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F59DF-F975-4921-8AD6-422C476A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BF0FF"/>
                </a:solidFill>
              </a:defRPr>
            </a:lvl1pPr>
          </a:lstStyle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B69AB9-B4EC-4FB0-AA6D-23738E48A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D1D61-5417-44F9-8850-9D39A5E2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76AF130-93B3-49A0-8625-F9504ACA69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99" y="1671638"/>
            <a:ext cx="9694863" cy="1168400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GB" sz="500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82000"/>
              </a:lnSpc>
            </a:pPr>
            <a:r>
              <a:rPr lang="en-US"/>
              <a:t>Longer presentation title</a:t>
            </a:r>
            <a:br>
              <a:rPr lang="en-US"/>
            </a:br>
            <a:r>
              <a:rPr lang="en-US"/>
              <a:t>50pt</a:t>
            </a:r>
            <a:endParaRPr lang="en-GB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5596F71-CBEB-4F96-91B7-2012497767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4000" y="4017962"/>
            <a:ext cx="5715000" cy="90487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buNone/>
              <a:defRPr lang="en-GB" sz="2400" dirty="0">
                <a:solidFill>
                  <a:schemeClr val="bg1"/>
                </a:solidFill>
              </a:defRPr>
            </a:lvl1pPr>
          </a:lstStyle>
          <a:p>
            <a:pPr marL="306000" lvl="0" indent="-306000">
              <a:lnSpc>
                <a:spcPct val="106000"/>
              </a:lnSpc>
              <a:spcBef>
                <a:spcPts val="600"/>
              </a:spcBef>
            </a:pPr>
            <a:r>
              <a:rPr lang="en-US"/>
              <a:t>Sub-headline 24pt</a:t>
            </a:r>
            <a:endParaRPr lang="en-GB"/>
          </a:p>
          <a:p>
            <a:pPr marL="306000" lvl="0" indent="-306000">
              <a:lnSpc>
                <a:spcPct val="106000"/>
              </a:lnSpc>
              <a:spcBef>
                <a:spcPts val="600"/>
              </a:spcBef>
            </a:pP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74E3EDE-FFCA-4393-BECD-3B014C28B3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5186362"/>
            <a:ext cx="2727325" cy="904876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24000" indent="0">
              <a:buNone/>
              <a:defRPr sz="1200">
                <a:solidFill>
                  <a:schemeClr val="bg1"/>
                </a:solidFill>
              </a:defRPr>
            </a:lvl2pPr>
            <a:lvl3pPr marL="612000" indent="0">
              <a:buNone/>
              <a:defRPr sz="1100">
                <a:solidFill>
                  <a:schemeClr val="bg1"/>
                </a:solidFill>
              </a:defRPr>
            </a:lvl3pPr>
            <a:lvl4pPr marL="864000" indent="0">
              <a:buNone/>
              <a:defRPr sz="1050">
                <a:solidFill>
                  <a:schemeClr val="bg1"/>
                </a:solidFill>
              </a:defRPr>
            </a:lvl4pPr>
            <a:lvl5pPr marL="1044000" indent="0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Metadata or body copy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1" name="Bildobjekt 40" descr="palettR">
            <a:extLst>
              <a:ext uri="{FF2B5EF4-FFF2-40B4-BE49-F238E27FC236}">
                <a16:creationId xmlns:a16="http://schemas.microsoft.com/office/drawing/2014/main" id="{70D66FAA-90A6-04F1-4A63-C5B499CF9B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3" name="Bildobjekt 42" descr="palettD">
            <a:extLst>
              <a:ext uri="{FF2B5EF4-FFF2-40B4-BE49-F238E27FC236}">
                <a16:creationId xmlns:a16="http://schemas.microsoft.com/office/drawing/2014/main" id="{834D8DFB-F3E8-3E2C-4783-13853441B6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33660EB4-647E-42D8-DE9B-4D41850F495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43812" y="6077138"/>
            <a:ext cx="3101683" cy="536400"/>
          </a:xfr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/>
              <a:t>
             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6950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image and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D854124-9E02-4C30-B224-6D1F895ADF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32276" y="0"/>
            <a:ext cx="3727450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00" y="501649"/>
            <a:ext cx="3727450" cy="919163"/>
          </a:xfrm>
        </p:spPr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26D1E1-DC69-412D-85A7-D3027DA7DF9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54000" y="1671638"/>
            <a:ext cx="3734947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497ACF4-2EE6-40B9-A985-FBA0FF2AE09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10552" y="1671639"/>
            <a:ext cx="3734944" cy="3251199"/>
          </a:xfrm>
        </p:spPr>
        <p:txBody>
          <a:bodyPr/>
          <a:lstStyle>
            <a:lvl1pPr marL="0" indent="0">
              <a:lnSpc>
                <a:spcPct val="84000"/>
              </a:lnSpc>
              <a:buNone/>
              <a:defRPr sz="5000">
                <a:latin typeface="+mj-lt"/>
              </a:defRPr>
            </a:lvl1pPr>
            <a:lvl2pPr marL="324000" indent="0">
              <a:buNone/>
              <a:defRPr>
                <a:latin typeface="+mj-lt"/>
              </a:defRPr>
            </a:lvl2pPr>
            <a:lvl3pPr marL="612000" indent="0">
              <a:buNone/>
              <a:defRPr>
                <a:latin typeface="+mj-lt"/>
              </a:defRPr>
            </a:lvl3pPr>
            <a:lvl4pPr marL="864000" indent="0">
              <a:buNone/>
              <a:defRPr>
                <a:latin typeface="+mj-lt"/>
              </a:defRPr>
            </a:lvl4pPr>
            <a:lvl5pPr marL="10440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Key message</a:t>
            </a:r>
            <a:br>
              <a:rPr lang="en-US"/>
            </a:br>
            <a:r>
              <a:rPr lang="en-US"/>
              <a:t>50pt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0" name="Bildobjekt 39" descr="palettR">
            <a:extLst>
              <a:ext uri="{FF2B5EF4-FFF2-40B4-BE49-F238E27FC236}">
                <a16:creationId xmlns:a16="http://schemas.microsoft.com/office/drawing/2014/main" id="{7070BAAB-DEB4-ACFC-6E46-62BA6214C9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2" name="Bildobjekt 41" descr="palettD">
            <a:extLst>
              <a:ext uri="{FF2B5EF4-FFF2-40B4-BE49-F238E27FC236}">
                <a16:creationId xmlns:a16="http://schemas.microsoft.com/office/drawing/2014/main" id="{4DB90FE3-82B2-B105-0D1A-95F687421A9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81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D854124-9E02-4C30-B224-6D1F895ADF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32276" y="0"/>
            <a:ext cx="3727450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938" y="1671638"/>
            <a:ext cx="3727450" cy="2082800"/>
          </a:xfrm>
        </p:spPr>
        <p:txBody>
          <a:bodyPr/>
          <a:lstStyle>
            <a:lvl1pPr>
              <a:defRPr lang="en-GB" sz="5000" kern="1200" dirty="0">
                <a:solidFill>
                  <a:srgbClr val="FBF0FF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Headline 50pt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26D1E1-DC69-412D-85A7-D3027DA7DF9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12115" y="1671638"/>
            <a:ext cx="3734947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9" name="Bildobjekt 38" descr="palettR">
            <a:extLst>
              <a:ext uri="{FF2B5EF4-FFF2-40B4-BE49-F238E27FC236}">
                <a16:creationId xmlns:a16="http://schemas.microsoft.com/office/drawing/2014/main" id="{72CA9FA7-BA5A-0318-6845-A40B3D5A4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1" name="Bildobjekt 40" descr="palettD">
            <a:extLst>
              <a:ext uri="{FF2B5EF4-FFF2-40B4-BE49-F238E27FC236}">
                <a16:creationId xmlns:a16="http://schemas.microsoft.com/office/drawing/2014/main" id="{568E3010-9E3F-B779-6C9E-503F090A67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156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605719-2CEC-4887-B7FB-073611B453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54000" y="1671638"/>
            <a:ext cx="11680824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8" name="Bildobjekt 37" descr="palettR">
            <a:extLst>
              <a:ext uri="{FF2B5EF4-FFF2-40B4-BE49-F238E27FC236}">
                <a16:creationId xmlns:a16="http://schemas.microsoft.com/office/drawing/2014/main" id="{9161EB2E-8581-CEE6-BA99-E2CA068CD0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0" name="Bildobjekt 39" descr="palettD">
            <a:extLst>
              <a:ext uri="{FF2B5EF4-FFF2-40B4-BE49-F238E27FC236}">
                <a16:creationId xmlns:a16="http://schemas.microsoft.com/office/drawing/2014/main" id="{A24598A2-1440-E775-BC92-C6CB54E327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359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605719-2CEC-4887-B7FB-073611B453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53999" y="1671638"/>
            <a:ext cx="7705725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055424FC-FB99-4931-9712-36B6C6D50E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08963" y="1671638"/>
            <a:ext cx="3725862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9" name="Bildobjekt 38" descr="palettR">
            <a:extLst>
              <a:ext uri="{FF2B5EF4-FFF2-40B4-BE49-F238E27FC236}">
                <a16:creationId xmlns:a16="http://schemas.microsoft.com/office/drawing/2014/main" id="{16EBB56D-5BB3-CA65-F0D9-7F5A71385D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1" name="Bildobjekt 40" descr="palettD">
            <a:extLst>
              <a:ext uri="{FF2B5EF4-FFF2-40B4-BE49-F238E27FC236}">
                <a16:creationId xmlns:a16="http://schemas.microsoft.com/office/drawing/2014/main" id="{A6C2C91A-DF47-A643-4765-ABA1C5815AB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993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605719-2CEC-4887-B7FB-073611B453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53999" y="1671638"/>
            <a:ext cx="3727451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055424FC-FB99-4931-9712-36B6C6D50E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32275" y="1671638"/>
            <a:ext cx="7702550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9" name="Bildobjekt 38" descr="palettR">
            <a:extLst>
              <a:ext uri="{FF2B5EF4-FFF2-40B4-BE49-F238E27FC236}">
                <a16:creationId xmlns:a16="http://schemas.microsoft.com/office/drawing/2014/main" id="{329D5E21-69E9-3A49-E904-E701BA17C7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1" name="Bildobjekt 40" descr="palettD">
            <a:extLst>
              <a:ext uri="{FF2B5EF4-FFF2-40B4-BE49-F238E27FC236}">
                <a16:creationId xmlns:a16="http://schemas.microsoft.com/office/drawing/2014/main" id="{FFC18322-9CB7-4A65-1030-40ADBBA460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9893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605719-2CEC-4887-B7FB-073611B453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53999" y="1671638"/>
            <a:ext cx="5715001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055424FC-FB99-4931-9712-36B6C6D50E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19823" y="1671638"/>
            <a:ext cx="5715001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9" name="Bildobjekt 38" descr="palettR">
            <a:extLst>
              <a:ext uri="{FF2B5EF4-FFF2-40B4-BE49-F238E27FC236}">
                <a16:creationId xmlns:a16="http://schemas.microsoft.com/office/drawing/2014/main" id="{938CC4EA-9BC0-2597-A60C-85CDA5D0C5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1" name="Bildobjekt 40" descr="palettD">
            <a:extLst>
              <a:ext uri="{FF2B5EF4-FFF2-40B4-BE49-F238E27FC236}">
                <a16:creationId xmlns:a16="http://schemas.microsoft.com/office/drawing/2014/main" id="{50A6A96E-1DB3-A3D7-ACC1-31ADE52774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581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half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130CDAC-89EC-45B9-AEFC-CEA850101C3F}"/>
              </a:ext>
            </a:extLst>
          </p:cNvPr>
          <p:cNvSpPr/>
          <p:nvPr/>
        </p:nvSpPr>
        <p:spPr>
          <a:xfrm>
            <a:off x="0" y="1"/>
            <a:ext cx="597217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00" y="501649"/>
            <a:ext cx="4716464" cy="919163"/>
          </a:xfrm>
        </p:spPr>
        <p:txBody>
          <a:bodyPr/>
          <a:lstStyle>
            <a:lvl1pPr>
              <a:defRPr>
                <a:solidFill>
                  <a:srgbClr val="29003E"/>
                </a:solidFill>
              </a:defRPr>
            </a:lvl1pPr>
          </a:lstStyle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29003E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605719-2CEC-4887-B7FB-073611B453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54000" y="1671638"/>
            <a:ext cx="4716464" cy="4419600"/>
          </a:xfrm>
        </p:spPr>
        <p:txBody>
          <a:bodyPr/>
          <a:lstStyle>
            <a:lvl1pPr>
              <a:defRPr>
                <a:solidFill>
                  <a:srgbClr val="29003E"/>
                </a:solidFill>
              </a:defRPr>
            </a:lvl1pPr>
            <a:lvl2pPr>
              <a:defRPr>
                <a:solidFill>
                  <a:srgbClr val="29003E"/>
                </a:solidFill>
              </a:defRPr>
            </a:lvl2pPr>
            <a:lvl3pPr>
              <a:defRPr>
                <a:solidFill>
                  <a:srgbClr val="29003E"/>
                </a:solidFill>
              </a:defRPr>
            </a:lvl3pPr>
            <a:lvl4pPr>
              <a:defRPr>
                <a:solidFill>
                  <a:srgbClr val="29003E"/>
                </a:solidFill>
              </a:defRPr>
            </a:lvl4pPr>
            <a:lvl5pPr>
              <a:defRPr>
                <a:solidFill>
                  <a:srgbClr val="29003E"/>
                </a:solidFill>
              </a:defRPr>
            </a:lvl5pPr>
          </a:lstStyle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055424FC-FB99-4931-9712-36B6C6D50E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19823" y="1671638"/>
            <a:ext cx="5715001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0" name="Bildobjekt 39" descr="palettR">
            <a:extLst>
              <a:ext uri="{FF2B5EF4-FFF2-40B4-BE49-F238E27FC236}">
                <a16:creationId xmlns:a16="http://schemas.microsoft.com/office/drawing/2014/main" id="{3F07F76E-0A93-D31E-B173-E4CF526131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2" name="Bildobjekt 41" descr="palettD">
            <a:extLst>
              <a:ext uri="{FF2B5EF4-FFF2-40B4-BE49-F238E27FC236}">
                <a16:creationId xmlns:a16="http://schemas.microsoft.com/office/drawing/2014/main" id="{A9746B36-F2FD-C4EF-9394-0B5D7EE047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427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605719-2CEC-4887-B7FB-073611B453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53999" y="1671638"/>
            <a:ext cx="3727451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11F90D42-6076-4A97-B250-2E4186A76B6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29100" y="1671638"/>
            <a:ext cx="3727451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CA5DAA6F-9902-485B-9005-BC0B163651B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204201" y="1671638"/>
            <a:ext cx="3727451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0" name="Bildobjekt 39" descr="palettR">
            <a:extLst>
              <a:ext uri="{FF2B5EF4-FFF2-40B4-BE49-F238E27FC236}">
                <a16:creationId xmlns:a16="http://schemas.microsoft.com/office/drawing/2014/main" id="{354EE0EA-D42E-9EB6-8951-91C7D32E7D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2" name="Bildobjekt 41" descr="palettD">
            <a:extLst>
              <a:ext uri="{FF2B5EF4-FFF2-40B4-BE49-F238E27FC236}">
                <a16:creationId xmlns:a16="http://schemas.microsoft.com/office/drawing/2014/main" id="{C1FE69ED-FA68-0CED-3E77-1C73EED1F9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765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ith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605719-2CEC-4887-B7FB-073611B453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53999" y="1671638"/>
            <a:ext cx="3727451" cy="3251200"/>
          </a:xfrm>
        </p:spPr>
        <p:txBody>
          <a:bodyPr/>
          <a:lstStyle>
            <a:lvl1pPr marL="216000" indent="-216000">
              <a:spcBef>
                <a:spcPts val="0"/>
              </a:spcBef>
              <a:defRPr sz="1400"/>
            </a:lvl1pPr>
            <a:lvl2pPr marL="432000" indent="-180000">
              <a:spcBef>
                <a:spcPts val="0"/>
              </a:spcBef>
              <a:defRPr sz="1200"/>
            </a:lvl2pPr>
            <a:lvl3pPr marL="576000" indent="-144000">
              <a:spcBef>
                <a:spcPts val="0"/>
              </a:spcBef>
              <a:defRPr sz="1100"/>
            </a:lvl3pPr>
            <a:lvl4pPr marL="720000" indent="-144000">
              <a:spcBef>
                <a:spcPts val="0"/>
              </a:spcBef>
              <a:defRPr sz="1050"/>
            </a:lvl4pPr>
            <a:lvl5pPr marL="864000" indent="-144000">
              <a:spcBef>
                <a:spcPts val="0"/>
              </a:spcBef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5846733A-F895-4C65-9F6A-D3CC2F2F521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29100" y="1671638"/>
            <a:ext cx="3727451" cy="3251200"/>
          </a:xfrm>
        </p:spPr>
        <p:txBody>
          <a:bodyPr/>
          <a:lstStyle>
            <a:lvl1pPr marL="216000" indent="-216000">
              <a:spcBef>
                <a:spcPts val="0"/>
              </a:spcBef>
              <a:defRPr sz="1400"/>
            </a:lvl1pPr>
            <a:lvl2pPr marL="432000" indent="-180000">
              <a:spcBef>
                <a:spcPts val="0"/>
              </a:spcBef>
              <a:defRPr sz="1200"/>
            </a:lvl2pPr>
            <a:lvl3pPr marL="576000" indent="-144000">
              <a:spcBef>
                <a:spcPts val="0"/>
              </a:spcBef>
              <a:defRPr sz="1100"/>
            </a:lvl3pPr>
            <a:lvl4pPr marL="720000" indent="-144000">
              <a:spcBef>
                <a:spcPts val="0"/>
              </a:spcBef>
              <a:defRPr sz="1050"/>
            </a:lvl4pPr>
            <a:lvl5pPr marL="864000" indent="-144000">
              <a:spcBef>
                <a:spcPts val="0"/>
              </a:spcBef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BED51153-4066-4E4E-A71D-0D1A8593A9C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204201" y="1671638"/>
            <a:ext cx="3727451" cy="3251200"/>
          </a:xfrm>
        </p:spPr>
        <p:txBody>
          <a:bodyPr/>
          <a:lstStyle>
            <a:lvl1pPr marL="216000" indent="-216000">
              <a:spcBef>
                <a:spcPts val="0"/>
              </a:spcBef>
              <a:defRPr sz="1400"/>
            </a:lvl1pPr>
            <a:lvl2pPr marL="432000" indent="-180000">
              <a:spcBef>
                <a:spcPts val="0"/>
              </a:spcBef>
              <a:defRPr sz="1200"/>
            </a:lvl2pPr>
            <a:lvl3pPr marL="576000" indent="-144000">
              <a:spcBef>
                <a:spcPts val="0"/>
              </a:spcBef>
              <a:defRPr sz="1100"/>
            </a:lvl3pPr>
            <a:lvl4pPr marL="720000" indent="-144000">
              <a:spcBef>
                <a:spcPts val="0"/>
              </a:spcBef>
              <a:defRPr sz="1050"/>
            </a:lvl4pPr>
            <a:lvl5pPr marL="864000" indent="-144000">
              <a:spcBef>
                <a:spcPts val="0"/>
              </a:spcBef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73EAC79E-2354-F079-8416-ADA2077FE6B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000" y="5194343"/>
            <a:ext cx="3727450" cy="896896"/>
          </a:xfrm>
        </p:spPr>
        <p:txBody>
          <a:bodyPr/>
          <a:lstStyle>
            <a:lvl1pPr marL="216000" indent="-216000">
              <a:defRPr sz="1400"/>
            </a:lvl1pPr>
            <a:lvl2pPr marL="432000" indent="-180000">
              <a:defRPr sz="1200"/>
            </a:lvl2pPr>
            <a:lvl3pPr marL="576000" indent="-144000">
              <a:defRPr sz="1100"/>
            </a:lvl3pPr>
            <a:lvl4pPr marL="720000" indent="-144000">
              <a:defRPr sz="1050"/>
            </a:lvl4pPr>
            <a:lvl5pPr marL="864000" indent="-144000"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18F997AC-3F0E-0293-D1A4-DDEE0C6D6D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32275" y="5182740"/>
            <a:ext cx="3727450" cy="896896"/>
          </a:xfrm>
        </p:spPr>
        <p:txBody>
          <a:bodyPr/>
          <a:lstStyle>
            <a:lvl1pPr marL="216000" indent="-216000">
              <a:defRPr sz="1400"/>
            </a:lvl1pPr>
            <a:lvl2pPr marL="432000" indent="-180000">
              <a:defRPr sz="1200"/>
            </a:lvl2pPr>
            <a:lvl3pPr marL="576000" indent="-144000">
              <a:defRPr sz="1100"/>
            </a:lvl3pPr>
            <a:lvl4pPr marL="720000" indent="-144000">
              <a:defRPr sz="1050"/>
            </a:lvl4pPr>
            <a:lvl5pPr marL="864000" indent="-144000"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C7EB315-727B-D5EA-B446-3DD89780B66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0552" y="5182740"/>
            <a:ext cx="3727450" cy="896896"/>
          </a:xfrm>
        </p:spPr>
        <p:txBody>
          <a:bodyPr/>
          <a:lstStyle>
            <a:lvl1pPr marL="216000" indent="-216000">
              <a:defRPr sz="1400"/>
            </a:lvl1pPr>
            <a:lvl2pPr marL="432000" indent="-180000">
              <a:defRPr sz="1200"/>
            </a:lvl2pPr>
            <a:lvl3pPr marL="576000" indent="-144000">
              <a:defRPr sz="1100"/>
            </a:lvl3pPr>
            <a:lvl4pPr marL="720000" indent="-144000">
              <a:defRPr sz="1050"/>
            </a:lvl4pPr>
            <a:lvl5pPr marL="864000" indent="-144000"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3" name="Bildobjekt 42" descr="palettR">
            <a:extLst>
              <a:ext uri="{FF2B5EF4-FFF2-40B4-BE49-F238E27FC236}">
                <a16:creationId xmlns:a16="http://schemas.microsoft.com/office/drawing/2014/main" id="{C03C6C6B-189E-4F73-EBA7-C904CCA2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5" name="Bildobjekt 44" descr="palettD">
            <a:extLst>
              <a:ext uri="{FF2B5EF4-FFF2-40B4-BE49-F238E27FC236}">
                <a16:creationId xmlns:a16="http://schemas.microsoft.com/office/drawing/2014/main" id="{B4D8C5C0-0A14-EC7F-F939-A3EF29D254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038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with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605719-2CEC-4887-B7FB-073611B453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54000" y="1671638"/>
            <a:ext cx="2727326" cy="3251200"/>
          </a:xfrm>
        </p:spPr>
        <p:txBody>
          <a:bodyPr/>
          <a:lstStyle>
            <a:lvl1pPr marL="216000" indent="-216000">
              <a:spcBef>
                <a:spcPts val="0"/>
              </a:spcBef>
              <a:defRPr sz="1400"/>
            </a:lvl1pPr>
            <a:lvl2pPr marL="432000" indent="-180000">
              <a:spcBef>
                <a:spcPts val="0"/>
              </a:spcBef>
              <a:defRPr sz="1200"/>
            </a:lvl2pPr>
            <a:lvl3pPr marL="576000" indent="-144000">
              <a:spcBef>
                <a:spcPts val="0"/>
              </a:spcBef>
              <a:defRPr sz="1100"/>
            </a:lvl3pPr>
            <a:lvl4pPr marL="720000" indent="-144000">
              <a:spcBef>
                <a:spcPts val="0"/>
              </a:spcBef>
              <a:defRPr sz="1050"/>
            </a:lvl4pPr>
            <a:lvl5pPr marL="864000" indent="-144000">
              <a:spcBef>
                <a:spcPts val="0"/>
              </a:spcBef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8438E891-26DE-44C9-A330-1933CCFDC88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243262" y="1666230"/>
            <a:ext cx="2727326" cy="3251200"/>
          </a:xfrm>
        </p:spPr>
        <p:txBody>
          <a:bodyPr/>
          <a:lstStyle>
            <a:lvl1pPr marL="216000" indent="-216000">
              <a:spcBef>
                <a:spcPts val="0"/>
              </a:spcBef>
              <a:defRPr sz="1400"/>
            </a:lvl1pPr>
            <a:lvl2pPr marL="432000" indent="-180000">
              <a:spcBef>
                <a:spcPts val="0"/>
              </a:spcBef>
              <a:defRPr sz="1200"/>
            </a:lvl2pPr>
            <a:lvl3pPr marL="576000" indent="-144000">
              <a:spcBef>
                <a:spcPts val="0"/>
              </a:spcBef>
              <a:defRPr sz="1100"/>
            </a:lvl3pPr>
            <a:lvl4pPr marL="720000" indent="-144000">
              <a:spcBef>
                <a:spcPts val="0"/>
              </a:spcBef>
              <a:defRPr sz="1050"/>
            </a:lvl4pPr>
            <a:lvl5pPr marL="864000" indent="-144000">
              <a:spcBef>
                <a:spcPts val="0"/>
              </a:spcBef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DFC79A50-41D8-4098-986E-C45B6362AB19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32524" y="1666230"/>
            <a:ext cx="2727326" cy="3251200"/>
          </a:xfrm>
        </p:spPr>
        <p:txBody>
          <a:bodyPr/>
          <a:lstStyle>
            <a:lvl1pPr marL="216000" indent="-216000">
              <a:spcBef>
                <a:spcPts val="0"/>
              </a:spcBef>
              <a:defRPr sz="1400"/>
            </a:lvl1pPr>
            <a:lvl2pPr marL="432000" indent="-180000">
              <a:spcBef>
                <a:spcPts val="0"/>
              </a:spcBef>
              <a:defRPr sz="1200"/>
            </a:lvl2pPr>
            <a:lvl3pPr marL="576000" indent="-144000">
              <a:spcBef>
                <a:spcPts val="0"/>
              </a:spcBef>
              <a:defRPr sz="1100"/>
            </a:lvl3pPr>
            <a:lvl4pPr marL="720000" indent="-144000">
              <a:spcBef>
                <a:spcPts val="0"/>
              </a:spcBef>
              <a:defRPr sz="1050"/>
            </a:lvl4pPr>
            <a:lvl5pPr marL="864000" indent="-144000">
              <a:spcBef>
                <a:spcPts val="0"/>
              </a:spcBef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BED34BED-DDC8-4E85-B4F8-5D20EA61303D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206796" y="1666230"/>
            <a:ext cx="2727326" cy="3251200"/>
          </a:xfrm>
        </p:spPr>
        <p:txBody>
          <a:bodyPr/>
          <a:lstStyle>
            <a:lvl1pPr marL="216000" indent="-216000">
              <a:spcBef>
                <a:spcPts val="0"/>
              </a:spcBef>
              <a:defRPr sz="1400"/>
            </a:lvl1pPr>
            <a:lvl2pPr marL="432000" indent="-180000">
              <a:spcBef>
                <a:spcPts val="0"/>
              </a:spcBef>
              <a:defRPr sz="1200"/>
            </a:lvl2pPr>
            <a:lvl3pPr marL="576000" indent="-144000">
              <a:spcBef>
                <a:spcPts val="0"/>
              </a:spcBef>
              <a:defRPr sz="1100"/>
            </a:lvl3pPr>
            <a:lvl4pPr marL="720000" indent="-144000">
              <a:spcBef>
                <a:spcPts val="0"/>
              </a:spcBef>
              <a:defRPr sz="1050"/>
            </a:lvl4pPr>
            <a:lvl5pPr marL="864000" indent="-144000">
              <a:spcBef>
                <a:spcPts val="0"/>
              </a:spcBef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2D1F2CF7-0A1E-79B2-EE89-685A0FB77FF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000" y="5194343"/>
            <a:ext cx="2727325" cy="896896"/>
          </a:xfrm>
        </p:spPr>
        <p:txBody>
          <a:bodyPr/>
          <a:lstStyle>
            <a:lvl1pPr marL="216000" indent="-216000">
              <a:defRPr sz="1400"/>
            </a:lvl1pPr>
            <a:lvl2pPr marL="432000" indent="-180000">
              <a:defRPr sz="1200"/>
            </a:lvl2pPr>
            <a:lvl3pPr marL="576000" indent="-144000">
              <a:defRPr sz="1100"/>
            </a:lvl3pPr>
            <a:lvl4pPr marL="720000" indent="-144000">
              <a:defRPr sz="1050"/>
            </a:lvl4pPr>
            <a:lvl5pPr marL="864000" indent="-144000"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C339AF46-9E44-0ACF-80DB-5BCE583B02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43262" y="5184775"/>
            <a:ext cx="2727325" cy="896896"/>
          </a:xfrm>
        </p:spPr>
        <p:txBody>
          <a:bodyPr/>
          <a:lstStyle>
            <a:lvl1pPr marL="216000" indent="-216000">
              <a:defRPr sz="1400"/>
            </a:lvl1pPr>
            <a:lvl2pPr marL="432000" indent="-180000">
              <a:defRPr sz="1200"/>
            </a:lvl2pPr>
            <a:lvl3pPr marL="576000" indent="-144000">
              <a:defRPr sz="1100"/>
            </a:lvl3pPr>
            <a:lvl4pPr marL="720000" indent="-144000">
              <a:defRPr sz="1050"/>
            </a:lvl4pPr>
            <a:lvl5pPr marL="864000" indent="-144000"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C0BC72CE-BE8F-E0C9-BC1A-DA1331D3192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32525" y="5194343"/>
            <a:ext cx="2727325" cy="896896"/>
          </a:xfrm>
        </p:spPr>
        <p:txBody>
          <a:bodyPr/>
          <a:lstStyle>
            <a:lvl1pPr marL="216000" indent="-216000">
              <a:defRPr sz="1400"/>
            </a:lvl1pPr>
            <a:lvl2pPr marL="432000" indent="-180000">
              <a:defRPr sz="1200"/>
            </a:lvl2pPr>
            <a:lvl3pPr marL="576000" indent="-144000">
              <a:defRPr sz="1100"/>
            </a:lvl3pPr>
            <a:lvl4pPr marL="720000" indent="-144000">
              <a:defRPr sz="1050"/>
            </a:lvl4pPr>
            <a:lvl5pPr marL="864000" indent="-144000"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2E73040E-C417-510D-BD9E-90EC13CC1AA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21786" y="5184775"/>
            <a:ext cx="2727325" cy="896896"/>
          </a:xfrm>
        </p:spPr>
        <p:txBody>
          <a:bodyPr/>
          <a:lstStyle>
            <a:lvl1pPr marL="216000" indent="-216000">
              <a:defRPr sz="1400"/>
            </a:lvl1pPr>
            <a:lvl2pPr marL="432000" indent="-180000">
              <a:defRPr sz="1200"/>
            </a:lvl2pPr>
            <a:lvl3pPr marL="576000" indent="-144000">
              <a:defRPr sz="1100"/>
            </a:lvl3pPr>
            <a:lvl4pPr marL="720000" indent="-144000">
              <a:defRPr sz="1050"/>
            </a:lvl4pPr>
            <a:lvl5pPr marL="864000" indent="-144000"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5" name="Bildobjekt 44" descr="palettR">
            <a:extLst>
              <a:ext uri="{FF2B5EF4-FFF2-40B4-BE49-F238E27FC236}">
                <a16:creationId xmlns:a16="http://schemas.microsoft.com/office/drawing/2014/main" id="{EED76BFC-421C-9D02-27A9-8DB413ABA4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7" name="Bildobjekt 46" descr="palettD">
            <a:extLst>
              <a:ext uri="{FF2B5EF4-FFF2-40B4-BE49-F238E27FC236}">
                <a16:creationId xmlns:a16="http://schemas.microsoft.com/office/drawing/2014/main" id="{D2DBFEC9-FA06-7250-8744-E6B4FE6DF8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57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slide">
    <p:bg>
      <p:bgPr>
        <a:solidFill>
          <a:srgbClr val="FB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99516AB-B8E1-4986-8DFD-5A0182E956D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290C4F57-E005-482C-9FCC-609932E2380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637021" y="6289317"/>
            <a:ext cx="308474" cy="3240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sv-SE"/>
              <a:t>
              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F59DF-F975-4921-8AD6-422C476A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t>25/04/2025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B69AB9-B4EC-4FB0-AA6D-23738E48A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D1D61-5417-44F9-8850-9D39A5E2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0F96AF3-13AC-4ADD-8AAB-8AA382076B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27560" y="1668464"/>
            <a:ext cx="5710440" cy="2079624"/>
          </a:xfrm>
        </p:spPr>
        <p:txBody>
          <a:bodyPr anchor="t">
            <a:noAutofit/>
          </a:bodyPr>
          <a:lstStyle>
            <a:lvl1pPr algn="l">
              <a:lnSpc>
                <a:spcPct val="82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Chapter titles</a:t>
            </a:r>
            <a:br>
              <a:rPr lang="en-US"/>
            </a:br>
            <a:r>
              <a:rPr lang="en-US"/>
              <a:t>50pt</a:t>
            </a:r>
            <a:endParaRPr lang="en-GB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D96EB6E-57C7-4AF7-9EF3-14F216F289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15064" y="501649"/>
            <a:ext cx="5719762" cy="9191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8000"/>
              </a:lnSpc>
              <a:buNone/>
              <a:defRPr sz="3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Chapter number 34pt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C35EB48-BA48-412E-95B3-5024F5D225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15064" y="4011613"/>
            <a:ext cx="3733798" cy="2079624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24000" indent="0">
              <a:buNone/>
              <a:defRPr>
                <a:solidFill>
                  <a:schemeClr val="bg1"/>
                </a:solidFill>
              </a:defRPr>
            </a:lvl2pPr>
            <a:lvl3pPr marL="612000" indent="0">
              <a:buNone/>
              <a:defRPr>
                <a:solidFill>
                  <a:schemeClr val="bg1"/>
                </a:solidFill>
              </a:defRPr>
            </a:lvl3pPr>
            <a:lvl4pPr marL="864000" indent="0">
              <a:buNone/>
              <a:defRPr>
                <a:solidFill>
                  <a:schemeClr val="bg1"/>
                </a:solidFill>
              </a:defRPr>
            </a:lvl4pPr>
            <a:lvl5pPr marL="1044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Body copy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1" name="Bildobjekt 40" descr="palettR">
            <a:extLst>
              <a:ext uri="{FF2B5EF4-FFF2-40B4-BE49-F238E27FC236}">
                <a16:creationId xmlns:a16="http://schemas.microsoft.com/office/drawing/2014/main" id="{DE6D493B-4FCC-4E6B-D307-83F4F454D6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3" name="Bildobjekt 42" descr="palettD">
            <a:extLst>
              <a:ext uri="{FF2B5EF4-FFF2-40B4-BE49-F238E27FC236}">
                <a16:creationId xmlns:a16="http://schemas.microsoft.com/office/drawing/2014/main" id="{ABB00C4E-D994-EA51-8B39-3F3369FCD33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934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B60F13A-49BA-4119-A528-4238D0D4D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54D096F-DCA9-4F5C-A961-5334BADC4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B1E26A2-165B-4EBF-BA79-3606BE938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36" name="Bildobjekt 35" descr="palettR">
            <a:extLst>
              <a:ext uri="{FF2B5EF4-FFF2-40B4-BE49-F238E27FC236}">
                <a16:creationId xmlns:a16="http://schemas.microsoft.com/office/drawing/2014/main" id="{B6C59D93-C66A-D0E2-1A94-A865007639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38" name="Bildobjekt 37" descr="palettD">
            <a:extLst>
              <a:ext uri="{FF2B5EF4-FFF2-40B4-BE49-F238E27FC236}">
                <a16:creationId xmlns:a16="http://schemas.microsoft.com/office/drawing/2014/main" id="{6A67CA68-63F4-4296-6565-C2E2F3D30A0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094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B60F13A-49BA-4119-A528-4238D0D4D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54D096F-DCA9-4F5C-A961-5334BADC4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B1E26A2-165B-4EBF-BA79-3606BE938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790D7A-42F6-4388-8C1A-CAFD292D7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98FB479-2C77-4816-AEA8-DBFC178BDD2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6646" y="2835275"/>
            <a:ext cx="10689168" cy="32559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2000"/>
              </a:lnSpc>
              <a:buNone/>
              <a:defRPr sz="8000">
                <a:solidFill>
                  <a:srgbClr val="FBF0FF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“Quotation or </a:t>
            </a:r>
            <a:br>
              <a:rPr lang="en-GB"/>
            </a:br>
            <a:r>
              <a:rPr lang="en-GB"/>
              <a:t>key messages</a:t>
            </a:r>
            <a:br>
              <a:rPr lang="en-GB"/>
            </a:br>
            <a:r>
              <a:rPr lang="en-GB"/>
              <a:t>80pt”</a:t>
            </a:r>
          </a:p>
        </p:txBody>
      </p:sp>
      <p:pic>
        <p:nvPicPr>
          <p:cNvPr id="38" name="Bildobjekt 37" descr="palettR">
            <a:extLst>
              <a:ext uri="{FF2B5EF4-FFF2-40B4-BE49-F238E27FC236}">
                <a16:creationId xmlns:a16="http://schemas.microsoft.com/office/drawing/2014/main" id="{790A4018-B075-FA0B-9A8D-5E0E7C7CC5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0" name="Bildobjekt 39" descr="palettD">
            <a:extLst>
              <a:ext uri="{FF2B5EF4-FFF2-40B4-BE49-F238E27FC236}">
                <a16:creationId xmlns:a16="http://schemas.microsoft.com/office/drawing/2014/main" id="{A920D6F4-64DE-18E2-5666-ED2C7EF6EE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451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nger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B60F13A-49BA-4119-A528-4238D0D4D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54D096F-DCA9-4F5C-A961-5334BADC4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B1E26A2-165B-4EBF-BA79-3606BE938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790D7A-42F6-4388-8C1A-CAFD292D7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EE7126B-0476-44E2-A783-04415DFEA0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6646" y="2835275"/>
            <a:ext cx="10689168" cy="32559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2000"/>
              </a:lnSpc>
              <a:buNone/>
              <a:defRPr sz="5000">
                <a:solidFill>
                  <a:srgbClr val="FBF0FF"/>
                </a:solidFill>
                <a:latin typeface="Telia Sans Medium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“Longer quotations or key messages 50pt”</a:t>
            </a:r>
          </a:p>
        </p:txBody>
      </p:sp>
      <p:pic>
        <p:nvPicPr>
          <p:cNvPr id="38" name="Bildobjekt 37" descr="palettR">
            <a:extLst>
              <a:ext uri="{FF2B5EF4-FFF2-40B4-BE49-F238E27FC236}">
                <a16:creationId xmlns:a16="http://schemas.microsoft.com/office/drawing/2014/main" id="{64C8E627-B93D-B8C6-B46B-D64FE5D307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0" name="Bildobjekt 39" descr="palettD">
            <a:extLst>
              <a:ext uri="{FF2B5EF4-FFF2-40B4-BE49-F238E27FC236}">
                <a16:creationId xmlns:a16="http://schemas.microsoft.com/office/drawing/2014/main" id="{4B5CC442-1D6F-CB84-4B62-3D2584BDE8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159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umentation,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D854124-9E02-4C30-B224-6D1F895ADF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19824" y="0"/>
            <a:ext cx="5972176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8118372-A651-4949-91D5-5422FC3B61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637021" y="6289317"/>
            <a:ext cx="308474" cy="3240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sv-SE"/>
              <a:t>
              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00" y="501649"/>
            <a:ext cx="5718178" cy="919163"/>
          </a:xfrm>
        </p:spPr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617D65E-E35B-00B0-FEBE-4C386322F87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000" y="1671638"/>
            <a:ext cx="3727450" cy="4419601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0" name="Bildobjekt 39" descr="palettR">
            <a:extLst>
              <a:ext uri="{FF2B5EF4-FFF2-40B4-BE49-F238E27FC236}">
                <a16:creationId xmlns:a16="http://schemas.microsoft.com/office/drawing/2014/main" id="{6CE56A1F-07EB-1BD6-D7FC-3CA3C80DF4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2" name="Bildobjekt 41" descr="palettD">
            <a:extLst>
              <a:ext uri="{FF2B5EF4-FFF2-40B4-BE49-F238E27FC236}">
                <a16:creationId xmlns:a16="http://schemas.microsoft.com/office/drawing/2014/main" id="{FDA55023-4B04-7D7D-02D0-D227C6FF40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812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umentation,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D854124-9E02-4C30-B224-6D1F895ADF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4763" y="0"/>
            <a:ext cx="5972176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9825" y="501649"/>
            <a:ext cx="5714999" cy="919163"/>
          </a:xfrm>
        </p:spPr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EEDE59B-23AA-9E3C-4EBF-CC5BB11863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19826" y="1671638"/>
            <a:ext cx="3729038" cy="4410033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9" name="Bildobjekt 38" descr="palettR">
            <a:extLst>
              <a:ext uri="{FF2B5EF4-FFF2-40B4-BE49-F238E27FC236}">
                <a16:creationId xmlns:a16="http://schemas.microsoft.com/office/drawing/2014/main" id="{D67E35CA-2B32-E16F-D4C8-F92D8BE009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1" name="Bildobjekt 40" descr="palettD">
            <a:extLst>
              <a:ext uri="{FF2B5EF4-FFF2-40B4-BE49-F238E27FC236}">
                <a16:creationId xmlns:a16="http://schemas.microsoft.com/office/drawing/2014/main" id="{5BF0113D-BE7E-3B12-0292-FDADA1A4B7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3441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umentation, two content">
    <p:bg>
      <p:bgPr>
        <a:solidFill>
          <a:srgbClr val="2900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FBED47F-86AB-67D1-E059-D238B56D0F4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46505" y="1671638"/>
            <a:ext cx="5724083" cy="4419600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45EDC556-7EE9-CB5F-B313-C9C4C1013AD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21413" y="1666876"/>
            <a:ext cx="5713412" cy="4419600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9" name="Bildobjekt 38" descr="palettR">
            <a:extLst>
              <a:ext uri="{FF2B5EF4-FFF2-40B4-BE49-F238E27FC236}">
                <a16:creationId xmlns:a16="http://schemas.microsoft.com/office/drawing/2014/main" id="{6C8794BF-5F2D-BA81-9C1A-E209AA235C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1" name="Bildobjekt 40" descr="palettD">
            <a:extLst>
              <a:ext uri="{FF2B5EF4-FFF2-40B4-BE49-F238E27FC236}">
                <a16:creationId xmlns:a16="http://schemas.microsoft.com/office/drawing/2014/main" id="{05242451-4570-AA57-547B-65351E1C6B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912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umentation,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A592D01F-EED8-E46D-B71A-F6B077E6CFB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46505" y="1671638"/>
            <a:ext cx="3734945" cy="4419600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7B6D1AD9-2BD6-334F-4989-99FD34E3BD6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224780" y="1671638"/>
            <a:ext cx="3734945" cy="4419600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8DC036EE-6C7B-ECD2-6C1F-DE780992C4C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8963" y="1671638"/>
            <a:ext cx="3729037" cy="4419600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0" name="Bildobjekt 39" descr="palettR">
            <a:extLst>
              <a:ext uri="{FF2B5EF4-FFF2-40B4-BE49-F238E27FC236}">
                <a16:creationId xmlns:a16="http://schemas.microsoft.com/office/drawing/2014/main" id="{65F4C7B3-3771-7183-2B40-18BE7ADF31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2" name="Bildobjekt 41" descr="palettD">
            <a:extLst>
              <a:ext uri="{FF2B5EF4-FFF2-40B4-BE49-F238E27FC236}">
                <a16:creationId xmlns:a16="http://schemas.microsoft.com/office/drawing/2014/main" id="{88557A31-D274-0FBD-E8E8-B3727369FD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3184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umentation, 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0B24E65F-C9F6-1446-6947-FADC70B50B4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46506" y="1671638"/>
            <a:ext cx="2734820" cy="4419600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65A1B079-CE1C-B807-ADD6-CF59E8CAA45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235768" y="1671638"/>
            <a:ext cx="2734820" cy="4419600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8B6A1311-E915-9E62-9542-A0FAF3660E4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25030" y="1671638"/>
            <a:ext cx="2734820" cy="4419600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2C06B515-E129-581E-C104-64F09F73E1E1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14292" y="1671638"/>
            <a:ext cx="2731202" cy="4419600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1" name="Bildobjekt 40" descr="palettR">
            <a:extLst>
              <a:ext uri="{FF2B5EF4-FFF2-40B4-BE49-F238E27FC236}">
                <a16:creationId xmlns:a16="http://schemas.microsoft.com/office/drawing/2014/main" id="{625F2829-23AB-B552-63A4-3EF0B75FE3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3" name="Bildobjekt 42" descr="palettD">
            <a:extLst>
              <a:ext uri="{FF2B5EF4-FFF2-40B4-BE49-F238E27FC236}">
                <a16:creationId xmlns:a16="http://schemas.microsoft.com/office/drawing/2014/main" id="{F4EBD991-B76B-A861-1048-6213C72F16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6298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umentation, four content and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A7302AE1-965C-47C6-D50F-67182FE08CF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46506" y="1671638"/>
            <a:ext cx="2734820" cy="3271878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BCC8B32F-D833-02B4-5BE6-0561CB14D51A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235768" y="1671638"/>
            <a:ext cx="2734820" cy="3271878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C3653E0D-E49F-3912-B84B-CECEF134900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25030" y="1671638"/>
            <a:ext cx="2734820" cy="3271878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6E33A92C-C48F-F714-E040-42DB597A5BD5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14292" y="1671638"/>
            <a:ext cx="2731202" cy="3271878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D53EA9F-A820-C8FC-3AB0-9414ED5E811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000" y="5194343"/>
            <a:ext cx="2727325" cy="896896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9E1FE55E-7DF1-13CF-2645-540E88A228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30563" y="5202248"/>
            <a:ext cx="2727325" cy="896896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C6D5E15E-9CE4-66DB-BE0B-BDA97CE099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19825" y="5202402"/>
            <a:ext cx="2727325" cy="896896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C0DA3AA2-15A7-2E61-849D-16F7DD06DC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07499" y="5184775"/>
            <a:ext cx="2727325" cy="896896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5" name="Bildobjekt 44" descr="palettR">
            <a:extLst>
              <a:ext uri="{FF2B5EF4-FFF2-40B4-BE49-F238E27FC236}">
                <a16:creationId xmlns:a16="http://schemas.microsoft.com/office/drawing/2014/main" id="{494DA7D8-7B65-3B00-CF89-0094959C31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7" name="Bildobjekt 46" descr="palettD">
            <a:extLst>
              <a:ext uri="{FF2B5EF4-FFF2-40B4-BE49-F238E27FC236}">
                <a16:creationId xmlns:a16="http://schemas.microsoft.com/office/drawing/2014/main" id="{9912DAF0-F889-470B-369F-EF2AD5E775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3236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ng Title slide, 5th element">
    <p:bg>
      <p:bgPr>
        <a:solidFill>
          <a:srgbClr val="2900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objekt 10">
            <a:extLst>
              <a:ext uri="{FF2B5EF4-FFF2-40B4-BE49-F238E27FC236}">
                <a16:creationId xmlns:a16="http://schemas.microsoft.com/office/drawing/2014/main" id="{EDB74A6C-D9CA-C3D1-BB1B-5539520106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F59DF-F975-4921-8AD6-422C476A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BF0FF"/>
                </a:solidFill>
              </a:defRPr>
            </a:lvl1pPr>
          </a:lstStyle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B69AB9-B4EC-4FB0-AA6D-23738E48A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29003E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D1D61-5417-44F9-8850-9D39A5E2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29003E"/>
                </a:solidFill>
              </a:defRPr>
            </a:lvl1pPr>
          </a:lstStyle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76AF130-93B3-49A0-8625-F9504ACA69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99" y="1671638"/>
            <a:ext cx="9694863" cy="2091424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GB" sz="5000" dirty="0">
                <a:solidFill>
                  <a:srgbClr val="FBF0FF"/>
                </a:solidFill>
              </a:defRPr>
            </a:lvl1pPr>
          </a:lstStyle>
          <a:p>
            <a:pPr lvl="0">
              <a:lnSpc>
                <a:spcPct val="82000"/>
              </a:lnSpc>
            </a:pPr>
            <a:r>
              <a:rPr lang="en-US"/>
              <a:t>Longer presentation title</a:t>
            </a:r>
            <a:br>
              <a:rPr lang="en-US"/>
            </a:br>
            <a:r>
              <a:rPr lang="en-US"/>
              <a:t>50pt</a:t>
            </a:r>
            <a:endParaRPr lang="en-GB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5596F71-CBEB-4F96-91B7-2012497767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4000" y="4017960"/>
            <a:ext cx="5715000" cy="90487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buNone/>
              <a:defRPr lang="en-GB" sz="2400" dirty="0">
                <a:solidFill>
                  <a:srgbClr val="FBF0FF"/>
                </a:solidFill>
              </a:defRPr>
            </a:lvl1pPr>
          </a:lstStyle>
          <a:p>
            <a:pPr marL="306000" lvl="0" indent="-306000">
              <a:lnSpc>
                <a:spcPct val="106000"/>
              </a:lnSpc>
              <a:spcBef>
                <a:spcPts val="600"/>
              </a:spcBef>
            </a:pPr>
            <a:r>
              <a:rPr lang="en-US"/>
              <a:t>Sub-headline 24pt</a:t>
            </a:r>
            <a:endParaRPr lang="en-GB"/>
          </a:p>
          <a:p>
            <a:pPr marL="306000" lvl="0" indent="-306000">
              <a:lnSpc>
                <a:spcPct val="106000"/>
              </a:lnSpc>
              <a:spcBef>
                <a:spcPts val="600"/>
              </a:spcBef>
            </a:pP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74E3EDE-FFCA-4393-BECD-3B014C28B3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5186362"/>
            <a:ext cx="2727325" cy="904876"/>
          </a:xfrm>
        </p:spPr>
        <p:txBody>
          <a:bodyPr/>
          <a:lstStyle>
            <a:lvl1pPr marL="0" indent="0">
              <a:buNone/>
              <a:defRPr sz="1400">
                <a:solidFill>
                  <a:srgbClr val="FBF0FF"/>
                </a:solidFill>
              </a:defRPr>
            </a:lvl1pPr>
            <a:lvl2pPr marL="324000" indent="0">
              <a:buNone/>
              <a:defRPr sz="1200">
                <a:solidFill>
                  <a:srgbClr val="FBF0FF"/>
                </a:solidFill>
              </a:defRPr>
            </a:lvl2pPr>
            <a:lvl3pPr marL="612000" indent="0">
              <a:buNone/>
              <a:defRPr sz="1100">
                <a:solidFill>
                  <a:srgbClr val="FBF0FF"/>
                </a:solidFill>
              </a:defRPr>
            </a:lvl3pPr>
            <a:lvl4pPr marL="864000" indent="0">
              <a:buNone/>
              <a:defRPr sz="1050">
                <a:solidFill>
                  <a:srgbClr val="FBF0FF"/>
                </a:solidFill>
              </a:defRPr>
            </a:lvl4pPr>
            <a:lvl5pPr marL="1044000" indent="0">
              <a:buNone/>
              <a:defRPr sz="1050">
                <a:solidFill>
                  <a:srgbClr val="FBF0FF"/>
                </a:solidFill>
              </a:defRPr>
            </a:lvl5pPr>
          </a:lstStyle>
          <a:p>
            <a:pPr lvl="0"/>
            <a:r>
              <a:rPr lang="en-GB"/>
              <a:t>Metadata or body copy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1" name="Bildobjekt 40" descr="palettR">
            <a:extLst>
              <a:ext uri="{FF2B5EF4-FFF2-40B4-BE49-F238E27FC236}">
                <a16:creationId xmlns:a16="http://schemas.microsoft.com/office/drawing/2014/main" id="{094AD4BA-DB58-BAAE-63BC-759FC3EEC9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3" name="Bildobjekt 42" descr="palettD">
            <a:extLst>
              <a:ext uri="{FF2B5EF4-FFF2-40B4-BE49-F238E27FC236}">
                <a16:creationId xmlns:a16="http://schemas.microsoft.com/office/drawing/2014/main" id="{133C1133-BF07-A9A1-4E8B-6CCADB73B9A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6E99CDD-4812-8BC9-9071-CB5D62C6A20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43812" y="6077138"/>
            <a:ext cx="3101683" cy="53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822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slide 2">
    <p:bg>
      <p:bgPr>
        <a:solidFill>
          <a:srgbClr val="FB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2B584AB-D701-414C-8B5D-7BC55189B5E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F59DF-F975-4921-8AD6-422C476A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t>25/04/2025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B69AB9-B4EC-4FB0-AA6D-23738E48A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D1D61-5417-44F9-8850-9D39A5E2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0F96AF3-13AC-4ADD-8AAB-8AA382076B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6505" y="1658250"/>
            <a:ext cx="5710440" cy="2079624"/>
          </a:xfrm>
        </p:spPr>
        <p:txBody>
          <a:bodyPr anchor="t">
            <a:noAutofit/>
          </a:bodyPr>
          <a:lstStyle>
            <a:lvl1pPr algn="l">
              <a:lnSpc>
                <a:spcPct val="82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Chapter titles</a:t>
            </a:r>
            <a:br>
              <a:rPr lang="en-US"/>
            </a:br>
            <a:r>
              <a:rPr lang="en-US"/>
              <a:t>50pt</a:t>
            </a:r>
            <a:endParaRPr lang="en-GB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D96EB6E-57C7-4AF7-9EF3-14F216F289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505" y="501649"/>
            <a:ext cx="11688321" cy="9191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8000"/>
              </a:lnSpc>
              <a:buNone/>
              <a:defRPr sz="3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Chapter number 34pt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C35EB48-BA48-412E-95B3-5024F5D225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6505" y="4011614"/>
            <a:ext cx="3733798" cy="2079624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24000" indent="0">
              <a:buNone/>
              <a:defRPr>
                <a:solidFill>
                  <a:schemeClr val="bg1"/>
                </a:solidFill>
              </a:defRPr>
            </a:lvl2pPr>
            <a:lvl3pPr marL="612000" indent="0">
              <a:buNone/>
              <a:defRPr>
                <a:solidFill>
                  <a:schemeClr val="bg1"/>
                </a:solidFill>
              </a:defRPr>
            </a:lvl3pPr>
            <a:lvl4pPr marL="864000" indent="0">
              <a:buNone/>
              <a:defRPr>
                <a:solidFill>
                  <a:schemeClr val="bg1"/>
                </a:solidFill>
              </a:defRPr>
            </a:lvl4pPr>
            <a:lvl5pPr marL="1044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Body copy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6D3D3864-A8E3-479B-82EE-7BF1199F99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637021" y="6289317"/>
            <a:ext cx="308474" cy="3240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sv-SE"/>
              <a:t>
              </a:t>
            </a:r>
            <a:endParaRPr lang="en-GB"/>
          </a:p>
        </p:txBody>
      </p:sp>
      <p:pic>
        <p:nvPicPr>
          <p:cNvPr id="41" name="Bildobjekt 40" descr="palettR">
            <a:extLst>
              <a:ext uri="{FF2B5EF4-FFF2-40B4-BE49-F238E27FC236}">
                <a16:creationId xmlns:a16="http://schemas.microsoft.com/office/drawing/2014/main" id="{4A9B9A3C-C38B-4160-BF4F-CEFB128B93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3" name="Bildobjekt 42" descr="palettD">
            <a:extLst>
              <a:ext uri="{FF2B5EF4-FFF2-40B4-BE49-F238E27FC236}">
                <a16:creationId xmlns:a16="http://schemas.microsoft.com/office/drawing/2014/main" id="{4CB2AA90-6965-45B7-27B6-AF43F5BC13C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6060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slide 4, 5th element">
    <p:bg>
      <p:bgPr>
        <a:solidFill>
          <a:srgbClr val="FB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>
            <a:extLst>
              <a:ext uri="{FF2B5EF4-FFF2-40B4-BE49-F238E27FC236}">
                <a16:creationId xmlns:a16="http://schemas.microsoft.com/office/drawing/2014/main" id="{C861742D-568A-1323-DA7B-819DFEEC6E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F59DF-F975-4921-8AD6-422C476A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t>25/04/2025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B69AB9-B4EC-4FB0-AA6D-23738E48A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BF0FF"/>
                </a:solidFill>
              </a:defRPr>
            </a:lvl1pPr>
          </a:lstStyle>
          <a:p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D1D61-5417-44F9-8850-9D39A5E2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29003E"/>
                </a:solidFill>
              </a:defRPr>
            </a:lvl1pPr>
          </a:lstStyle>
          <a:p>
            <a:fld id="{0E5E61AA-203F-4F66-9D10-171222446554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0F96AF3-13AC-4ADD-8AAB-8AA382076B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27560" y="1668464"/>
            <a:ext cx="5710440" cy="2079624"/>
          </a:xfrm>
        </p:spPr>
        <p:txBody>
          <a:bodyPr anchor="t">
            <a:noAutofit/>
          </a:bodyPr>
          <a:lstStyle>
            <a:lvl1pPr algn="l">
              <a:lnSpc>
                <a:spcPct val="82000"/>
              </a:lnSpc>
              <a:defRPr sz="5000">
                <a:solidFill>
                  <a:srgbClr val="29003E"/>
                </a:solidFill>
              </a:defRPr>
            </a:lvl1pPr>
          </a:lstStyle>
          <a:p>
            <a:r>
              <a:rPr lang="en-US"/>
              <a:t>Chapter titles</a:t>
            </a:r>
            <a:br>
              <a:rPr lang="en-US"/>
            </a:br>
            <a:r>
              <a:rPr lang="en-US"/>
              <a:t>50pt</a:t>
            </a:r>
            <a:endParaRPr lang="en-GB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D96EB6E-57C7-4AF7-9EF3-14F216F289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15064" y="501649"/>
            <a:ext cx="5719762" cy="9191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8000"/>
              </a:lnSpc>
              <a:buNone/>
              <a:defRPr sz="3400">
                <a:solidFill>
                  <a:srgbClr val="29003E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Chapter number 34pt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C35EB48-BA48-412E-95B3-5024F5D225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15064" y="4011613"/>
            <a:ext cx="3733798" cy="2079624"/>
          </a:xfrm>
        </p:spPr>
        <p:txBody>
          <a:bodyPr/>
          <a:lstStyle>
            <a:lvl1pPr marL="0" indent="0">
              <a:buNone/>
              <a:defRPr>
                <a:solidFill>
                  <a:srgbClr val="29003E"/>
                </a:solidFill>
              </a:defRPr>
            </a:lvl1pPr>
            <a:lvl2pPr marL="324000" indent="0">
              <a:buNone/>
              <a:defRPr>
                <a:solidFill>
                  <a:srgbClr val="29003E"/>
                </a:solidFill>
              </a:defRPr>
            </a:lvl2pPr>
            <a:lvl3pPr marL="612000" indent="0">
              <a:buNone/>
              <a:defRPr>
                <a:solidFill>
                  <a:srgbClr val="29003E"/>
                </a:solidFill>
              </a:defRPr>
            </a:lvl3pPr>
            <a:lvl4pPr marL="864000" indent="0">
              <a:buNone/>
              <a:defRPr>
                <a:solidFill>
                  <a:srgbClr val="29003E"/>
                </a:solidFill>
              </a:defRPr>
            </a:lvl4pPr>
            <a:lvl5pPr marL="1044000" indent="0">
              <a:buNone/>
              <a:defRPr>
                <a:solidFill>
                  <a:srgbClr val="29003E"/>
                </a:solidFill>
              </a:defRPr>
            </a:lvl5pPr>
          </a:lstStyle>
          <a:p>
            <a:pPr lvl="0"/>
            <a:r>
              <a:rPr lang="en-US"/>
              <a:t>Body copy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3A3A0D58-A6D0-4835-A63A-9AEFA61F2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021" y="6289317"/>
            <a:ext cx="308474" cy="324000"/>
          </a:xfrm>
          <a:prstGeom prst="rect">
            <a:avLst/>
          </a:prstGeom>
        </p:spPr>
      </p:pic>
      <p:pic>
        <p:nvPicPr>
          <p:cNvPr id="41" name="Bildobjekt 40" descr="palettR">
            <a:extLst>
              <a:ext uri="{FF2B5EF4-FFF2-40B4-BE49-F238E27FC236}">
                <a16:creationId xmlns:a16="http://schemas.microsoft.com/office/drawing/2014/main" id="{DF74B030-EEAC-5CB9-055A-75C02E52D10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3" name="Bildobjekt 42" descr="palettD">
            <a:extLst>
              <a:ext uri="{FF2B5EF4-FFF2-40B4-BE49-F238E27FC236}">
                <a16:creationId xmlns:a16="http://schemas.microsoft.com/office/drawing/2014/main" id="{07213265-516C-F55E-FA4F-72F99D6C5CC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968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B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>
            <a:extLst>
              <a:ext uri="{FF2B5EF4-FFF2-40B4-BE49-F238E27FC236}">
                <a16:creationId xmlns:a16="http://schemas.microsoft.com/office/drawing/2014/main" id="{A509208B-D751-B20D-5353-3AD14ABCE9CA}"/>
              </a:ext>
            </a:extLst>
          </p:cNvPr>
          <p:cNvSpPr/>
          <p:nvPr userDrawn="1"/>
        </p:nvSpPr>
        <p:spPr>
          <a:xfrm>
            <a:off x="10483702" y="6091238"/>
            <a:ext cx="1708298" cy="766762"/>
          </a:xfrm>
          <a:prstGeom prst="rect">
            <a:avLst/>
          </a:prstGeom>
          <a:solidFill>
            <a:srgbClr val="FBF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F59DF-F975-4921-8AD6-422C476A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BF0FF"/>
                </a:solidFill>
              </a:defRPr>
            </a:lvl1pPr>
          </a:lstStyle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B69AB9-B4EC-4FB0-AA6D-23738E48A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29003E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D1D61-5417-44F9-8850-9D39A5E2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29003E"/>
                </a:solidFill>
              </a:defRPr>
            </a:lvl1pPr>
          </a:lstStyle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76AF130-93B3-49A0-8625-F9504ACA69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99" y="1671638"/>
            <a:ext cx="9694863" cy="2091424"/>
          </a:xfrm>
        </p:spPr>
        <p:txBody>
          <a:bodyPr anchor="t">
            <a:noAutofit/>
          </a:bodyPr>
          <a:lstStyle>
            <a:lvl1pPr algn="l">
              <a:lnSpc>
                <a:spcPct val="82000"/>
              </a:lnSpc>
              <a:defRPr sz="8000">
                <a:solidFill>
                  <a:srgbClr val="29003E"/>
                </a:solidFill>
              </a:defRPr>
            </a:lvl1pPr>
          </a:lstStyle>
          <a:p>
            <a:r>
              <a:rPr lang="en-US"/>
              <a:t>Presentation title 80pt</a:t>
            </a:r>
            <a:endParaRPr lang="en-GB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5596F71-CBEB-4F96-91B7-2012497767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4000" y="4017960"/>
            <a:ext cx="5715000" cy="90487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buNone/>
              <a:defRPr lang="en-GB" sz="2400" dirty="0">
                <a:solidFill>
                  <a:srgbClr val="29003E"/>
                </a:solidFill>
              </a:defRPr>
            </a:lvl1pPr>
          </a:lstStyle>
          <a:p>
            <a:pPr marL="306000" lvl="0" indent="-306000">
              <a:lnSpc>
                <a:spcPct val="106000"/>
              </a:lnSpc>
              <a:spcBef>
                <a:spcPts val="600"/>
              </a:spcBef>
            </a:pPr>
            <a:r>
              <a:rPr lang="en-US"/>
              <a:t>Sub-headline 24pt</a:t>
            </a:r>
            <a:endParaRPr lang="en-GB"/>
          </a:p>
          <a:p>
            <a:pPr marL="306000" lvl="0" indent="-306000">
              <a:lnSpc>
                <a:spcPct val="106000"/>
              </a:lnSpc>
              <a:spcBef>
                <a:spcPts val="600"/>
              </a:spcBef>
            </a:pP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74E3EDE-FFCA-4393-BECD-3B014C28B3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5186362"/>
            <a:ext cx="2727325" cy="904876"/>
          </a:xfrm>
        </p:spPr>
        <p:txBody>
          <a:bodyPr/>
          <a:lstStyle>
            <a:lvl1pPr marL="0" indent="0">
              <a:buNone/>
              <a:defRPr sz="1400">
                <a:solidFill>
                  <a:srgbClr val="29003E"/>
                </a:solidFill>
              </a:defRPr>
            </a:lvl1pPr>
            <a:lvl2pPr marL="324000" indent="0">
              <a:buNone/>
              <a:defRPr sz="1200">
                <a:solidFill>
                  <a:srgbClr val="29003E"/>
                </a:solidFill>
              </a:defRPr>
            </a:lvl2pPr>
            <a:lvl3pPr marL="612000" indent="0">
              <a:buNone/>
              <a:defRPr sz="1100">
                <a:solidFill>
                  <a:srgbClr val="29003E"/>
                </a:solidFill>
              </a:defRPr>
            </a:lvl3pPr>
            <a:lvl4pPr marL="864000" indent="0">
              <a:buNone/>
              <a:defRPr sz="1050">
                <a:solidFill>
                  <a:srgbClr val="29003E"/>
                </a:solidFill>
              </a:defRPr>
            </a:lvl4pPr>
            <a:lvl5pPr marL="1044000" indent="0">
              <a:buNone/>
              <a:defRPr sz="1050">
                <a:solidFill>
                  <a:srgbClr val="29003E"/>
                </a:solidFill>
              </a:defRPr>
            </a:lvl5pPr>
          </a:lstStyle>
          <a:p>
            <a:pPr lvl="0"/>
            <a:r>
              <a:rPr lang="en-GB"/>
              <a:t>Metadata or body copy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1" name="Bildobjekt 40" descr="palettR">
            <a:extLst>
              <a:ext uri="{FF2B5EF4-FFF2-40B4-BE49-F238E27FC236}">
                <a16:creationId xmlns:a16="http://schemas.microsoft.com/office/drawing/2014/main" id="{9DE4B0CE-55A2-E29B-B1FB-1288A42240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3" name="Bildobjekt 42" descr="palettD">
            <a:extLst>
              <a:ext uri="{FF2B5EF4-FFF2-40B4-BE49-F238E27FC236}">
                <a16:creationId xmlns:a16="http://schemas.microsoft.com/office/drawing/2014/main" id="{6163AE7C-7D82-345A-E4C3-5CFD930FB42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6C07DF2-8946-E06D-818B-03E6244BEC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43812" y="6077138"/>
            <a:ext cx="3101683" cy="53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98734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ng Title slide">
    <p:bg>
      <p:bgPr>
        <a:solidFill>
          <a:srgbClr val="FB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>
            <a:extLst>
              <a:ext uri="{FF2B5EF4-FFF2-40B4-BE49-F238E27FC236}">
                <a16:creationId xmlns:a16="http://schemas.microsoft.com/office/drawing/2014/main" id="{E6B494DE-5013-4266-F50A-328ED93EBDCC}"/>
              </a:ext>
            </a:extLst>
          </p:cNvPr>
          <p:cNvSpPr/>
          <p:nvPr userDrawn="1"/>
        </p:nvSpPr>
        <p:spPr>
          <a:xfrm>
            <a:off x="10483702" y="6091238"/>
            <a:ext cx="1708298" cy="766762"/>
          </a:xfrm>
          <a:prstGeom prst="rect">
            <a:avLst/>
          </a:prstGeom>
          <a:solidFill>
            <a:srgbClr val="FBF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F59DF-F975-4921-8AD6-422C476A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BF0FF"/>
                </a:solidFill>
              </a:defRPr>
            </a:lvl1pPr>
          </a:lstStyle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B69AB9-B4EC-4FB0-AA6D-23738E48A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29003E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D1D61-5417-44F9-8850-9D39A5E2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29003E"/>
                </a:solidFill>
              </a:defRPr>
            </a:lvl1pPr>
          </a:lstStyle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76AF130-93B3-49A0-8625-F9504ACA69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99" y="1671638"/>
            <a:ext cx="9694863" cy="2091424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GB" sz="5000" dirty="0">
                <a:solidFill>
                  <a:srgbClr val="29003E"/>
                </a:solidFill>
              </a:defRPr>
            </a:lvl1pPr>
          </a:lstStyle>
          <a:p>
            <a:pPr lvl="0">
              <a:lnSpc>
                <a:spcPct val="82000"/>
              </a:lnSpc>
            </a:pPr>
            <a:r>
              <a:rPr lang="en-US"/>
              <a:t>Longer presentation title</a:t>
            </a:r>
            <a:br>
              <a:rPr lang="en-US"/>
            </a:br>
            <a:r>
              <a:rPr lang="en-US"/>
              <a:t>50pt</a:t>
            </a:r>
            <a:endParaRPr lang="en-GB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5596F71-CBEB-4F96-91B7-2012497767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4000" y="4017962"/>
            <a:ext cx="5715000" cy="90487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buNone/>
              <a:defRPr lang="en-GB" sz="2400" dirty="0">
                <a:solidFill>
                  <a:srgbClr val="29003E"/>
                </a:solidFill>
              </a:defRPr>
            </a:lvl1pPr>
          </a:lstStyle>
          <a:p>
            <a:pPr marL="306000" lvl="0" indent="-306000">
              <a:lnSpc>
                <a:spcPct val="106000"/>
              </a:lnSpc>
              <a:spcBef>
                <a:spcPts val="600"/>
              </a:spcBef>
            </a:pPr>
            <a:r>
              <a:rPr lang="en-US"/>
              <a:t>Sub-headline 24pt</a:t>
            </a:r>
            <a:endParaRPr lang="en-GB"/>
          </a:p>
          <a:p>
            <a:pPr marL="306000" lvl="0" indent="-306000">
              <a:lnSpc>
                <a:spcPct val="106000"/>
              </a:lnSpc>
              <a:spcBef>
                <a:spcPts val="600"/>
              </a:spcBef>
            </a:pP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74E3EDE-FFCA-4393-BECD-3B014C28B3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5186362"/>
            <a:ext cx="2727325" cy="904876"/>
          </a:xfrm>
        </p:spPr>
        <p:txBody>
          <a:bodyPr/>
          <a:lstStyle>
            <a:lvl1pPr marL="0" indent="0">
              <a:buNone/>
              <a:defRPr sz="1400">
                <a:solidFill>
                  <a:srgbClr val="29003E"/>
                </a:solidFill>
              </a:defRPr>
            </a:lvl1pPr>
            <a:lvl2pPr marL="324000" indent="0">
              <a:buNone/>
              <a:defRPr sz="1200">
                <a:solidFill>
                  <a:srgbClr val="29003E"/>
                </a:solidFill>
              </a:defRPr>
            </a:lvl2pPr>
            <a:lvl3pPr marL="612000" indent="0">
              <a:buNone/>
              <a:defRPr sz="1100">
                <a:solidFill>
                  <a:srgbClr val="29003E"/>
                </a:solidFill>
              </a:defRPr>
            </a:lvl3pPr>
            <a:lvl4pPr marL="864000" indent="0">
              <a:buNone/>
              <a:defRPr sz="1050">
                <a:solidFill>
                  <a:srgbClr val="29003E"/>
                </a:solidFill>
              </a:defRPr>
            </a:lvl4pPr>
            <a:lvl5pPr marL="1044000" indent="0">
              <a:buNone/>
              <a:defRPr sz="1050">
                <a:solidFill>
                  <a:srgbClr val="29003E"/>
                </a:solidFill>
              </a:defRPr>
            </a:lvl5pPr>
          </a:lstStyle>
          <a:p>
            <a:pPr lvl="0"/>
            <a:r>
              <a:rPr lang="en-GB"/>
              <a:t>Metadata or body copy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1" name="Bildobjekt 40" descr="palettR">
            <a:extLst>
              <a:ext uri="{FF2B5EF4-FFF2-40B4-BE49-F238E27FC236}">
                <a16:creationId xmlns:a16="http://schemas.microsoft.com/office/drawing/2014/main" id="{EAF63408-E71C-109D-30C6-282475C193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3" name="Bildobjekt 42" descr="palettD">
            <a:extLst>
              <a:ext uri="{FF2B5EF4-FFF2-40B4-BE49-F238E27FC236}">
                <a16:creationId xmlns:a16="http://schemas.microsoft.com/office/drawing/2014/main" id="{19978A5E-678A-9BDC-FA95-AFA38109AA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E481493-D741-894B-AED2-25EADF12E5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43812" y="6077138"/>
            <a:ext cx="3101683" cy="53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4815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slide 2">
    <p:bg>
      <p:bgPr>
        <a:solidFill>
          <a:srgbClr val="FB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F59DF-F975-4921-8AD6-422C476A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t>25/04/2025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B69AB9-B4EC-4FB0-AA6D-23738E48A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29003E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D1D61-5417-44F9-8850-9D39A5E2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29003E"/>
                </a:solidFill>
              </a:defRPr>
            </a:lvl1pPr>
          </a:lstStyle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0F96AF3-13AC-4ADD-8AAB-8AA382076B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6505" y="1658250"/>
            <a:ext cx="5710440" cy="2079624"/>
          </a:xfrm>
        </p:spPr>
        <p:txBody>
          <a:bodyPr anchor="t">
            <a:noAutofit/>
          </a:bodyPr>
          <a:lstStyle>
            <a:lvl1pPr algn="l">
              <a:lnSpc>
                <a:spcPct val="82000"/>
              </a:lnSpc>
              <a:defRPr sz="5000">
                <a:solidFill>
                  <a:srgbClr val="29003E"/>
                </a:solidFill>
              </a:defRPr>
            </a:lvl1pPr>
          </a:lstStyle>
          <a:p>
            <a:r>
              <a:rPr lang="en-US"/>
              <a:t>Chapter titles</a:t>
            </a:r>
            <a:br>
              <a:rPr lang="en-US"/>
            </a:br>
            <a:r>
              <a:rPr lang="en-US"/>
              <a:t>50pt</a:t>
            </a:r>
            <a:endParaRPr lang="en-GB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D96EB6E-57C7-4AF7-9EF3-14F216F289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505" y="501649"/>
            <a:ext cx="11688321" cy="9191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6000"/>
              </a:lnSpc>
              <a:buNone/>
              <a:defRPr sz="3400">
                <a:solidFill>
                  <a:srgbClr val="29003E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Chapter number 34pt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C35EB48-BA48-412E-95B3-5024F5D225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6505" y="4011614"/>
            <a:ext cx="3733798" cy="2079624"/>
          </a:xfrm>
        </p:spPr>
        <p:txBody>
          <a:bodyPr/>
          <a:lstStyle>
            <a:lvl1pPr marL="0" indent="0">
              <a:buNone/>
              <a:defRPr>
                <a:solidFill>
                  <a:srgbClr val="29003E"/>
                </a:solidFill>
              </a:defRPr>
            </a:lvl1pPr>
            <a:lvl2pPr marL="324000" indent="0">
              <a:buNone/>
              <a:defRPr>
                <a:solidFill>
                  <a:srgbClr val="29003E"/>
                </a:solidFill>
              </a:defRPr>
            </a:lvl2pPr>
            <a:lvl3pPr marL="612000" indent="0">
              <a:buNone/>
              <a:defRPr>
                <a:solidFill>
                  <a:srgbClr val="29003E"/>
                </a:solidFill>
              </a:defRPr>
            </a:lvl3pPr>
            <a:lvl4pPr marL="864000" indent="0">
              <a:buNone/>
              <a:defRPr>
                <a:solidFill>
                  <a:srgbClr val="29003E"/>
                </a:solidFill>
              </a:defRPr>
            </a:lvl4pPr>
            <a:lvl5pPr marL="1044000" indent="0">
              <a:buNone/>
              <a:defRPr>
                <a:solidFill>
                  <a:srgbClr val="29003E"/>
                </a:solidFill>
              </a:defRPr>
            </a:lvl5pPr>
          </a:lstStyle>
          <a:p>
            <a:pPr lvl="0"/>
            <a:r>
              <a:rPr lang="en-US"/>
              <a:t>Body copy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9" name="Bildobjekt 38" descr="palettR">
            <a:extLst>
              <a:ext uri="{FF2B5EF4-FFF2-40B4-BE49-F238E27FC236}">
                <a16:creationId xmlns:a16="http://schemas.microsoft.com/office/drawing/2014/main" id="{733082E1-9C17-35A8-EC52-27F4BE3D1D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1" name="Bildobjekt 40" descr="palettD">
            <a:extLst>
              <a:ext uri="{FF2B5EF4-FFF2-40B4-BE49-F238E27FC236}">
                <a16:creationId xmlns:a16="http://schemas.microsoft.com/office/drawing/2014/main" id="{E62BE0E0-4CEE-E370-6EB9-69E70F19588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7980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slide 3">
    <p:bg>
      <p:bgPr>
        <a:solidFill>
          <a:srgbClr val="FB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F59DF-F975-4921-8AD6-422C476A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t>25/04/2025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B69AB9-B4EC-4FB0-AA6D-23738E48A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29003E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D1D61-5417-44F9-8850-9D39A5E2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29003E"/>
                </a:solidFill>
              </a:defRPr>
            </a:lvl1pPr>
          </a:lstStyle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0F96AF3-13AC-4ADD-8AAB-8AA382076B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6505" y="1658250"/>
            <a:ext cx="7713220" cy="3264588"/>
          </a:xfrm>
        </p:spPr>
        <p:txBody>
          <a:bodyPr anchor="t">
            <a:noAutofit/>
          </a:bodyPr>
          <a:lstStyle>
            <a:lvl1pPr algn="l">
              <a:lnSpc>
                <a:spcPct val="82000"/>
              </a:lnSpc>
              <a:defRPr sz="5000">
                <a:solidFill>
                  <a:srgbClr val="29003E"/>
                </a:solidFill>
              </a:defRPr>
            </a:lvl1pPr>
          </a:lstStyle>
          <a:p>
            <a:r>
              <a:rPr lang="en-US"/>
              <a:t>Chapter titles</a:t>
            </a:r>
            <a:br>
              <a:rPr lang="en-US"/>
            </a:br>
            <a:r>
              <a:rPr lang="en-US"/>
              <a:t>50pt</a:t>
            </a:r>
            <a:endParaRPr lang="en-GB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D96EB6E-57C7-4AF7-9EF3-14F216F289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505" y="501649"/>
            <a:ext cx="11688321" cy="9191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6000"/>
              </a:lnSpc>
              <a:buNone/>
              <a:defRPr sz="3400">
                <a:solidFill>
                  <a:srgbClr val="29003E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Chapter number 34pt</a:t>
            </a:r>
            <a:endParaRPr lang="en-GB"/>
          </a:p>
        </p:txBody>
      </p:sp>
      <p:pic>
        <p:nvPicPr>
          <p:cNvPr id="38" name="Bildobjekt 37" descr="palettR">
            <a:extLst>
              <a:ext uri="{FF2B5EF4-FFF2-40B4-BE49-F238E27FC236}">
                <a16:creationId xmlns:a16="http://schemas.microsoft.com/office/drawing/2014/main" id="{C862EB4F-0B40-5913-C9EF-DCA3DD7D99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0" name="Bildobjekt 39" descr="palettD">
            <a:extLst>
              <a:ext uri="{FF2B5EF4-FFF2-40B4-BE49-F238E27FC236}">
                <a16:creationId xmlns:a16="http://schemas.microsoft.com/office/drawing/2014/main" id="{C3DB8D0B-B4D7-D1F9-F42A-55365DF6CB9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83493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F59DF-F975-4921-8AD6-422C476A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t>25/04/2025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B69AB9-B4EC-4FB0-AA6D-23738E48A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D1D61-5417-44F9-8850-9D39A5E2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4E5FA4-F0B3-4982-84E3-D7F170E323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00" y="1671638"/>
            <a:ext cx="5716588" cy="3251200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/>
              <a:t>Agenda headline</a:t>
            </a:r>
            <a:br>
              <a:rPr lang="en-US"/>
            </a:br>
            <a:r>
              <a:rPr lang="en-US"/>
              <a:t>80pt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3E079F-DACA-43CC-BBA2-5616C436A6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21538" y="1671638"/>
            <a:ext cx="4713287" cy="4419600"/>
          </a:xfrm>
        </p:spPr>
        <p:txBody>
          <a:bodyPr/>
          <a:lstStyle>
            <a:lvl1pPr marL="342000" indent="-342000">
              <a:spcBef>
                <a:spcPts val="200"/>
              </a:spcBef>
              <a:defRPr sz="2400"/>
            </a:lvl1pPr>
            <a:lvl2pPr marL="684000">
              <a:spcBef>
                <a:spcPts val="200"/>
              </a:spcBef>
              <a:defRPr sz="2000"/>
            </a:lvl2pPr>
            <a:lvl3pPr marL="900000">
              <a:spcBef>
                <a:spcPts val="200"/>
              </a:spcBef>
              <a:defRPr sz="1800"/>
            </a:lvl3pPr>
            <a:lvl4pPr marL="1152000" indent="-216000">
              <a:spcBef>
                <a:spcPts val="200"/>
              </a:spcBef>
              <a:defRPr sz="1600"/>
            </a:lvl4pPr>
            <a:lvl5pPr marL="1368000" indent="-216000">
              <a:spcBef>
                <a:spcPts val="200"/>
              </a:spcBef>
              <a:defRPr sz="1600"/>
            </a:lvl5pPr>
          </a:lstStyle>
          <a:p>
            <a:pPr lvl="0"/>
            <a:r>
              <a:rPr lang="en-US"/>
              <a:t>Bullet list 24pt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8" name="Bildobjekt 37" descr="palettR">
            <a:extLst>
              <a:ext uri="{FF2B5EF4-FFF2-40B4-BE49-F238E27FC236}">
                <a16:creationId xmlns:a16="http://schemas.microsoft.com/office/drawing/2014/main" id="{D59D427D-123B-7595-BB9D-AAC1B28F28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0" name="Bildobjekt 39" descr="palettD">
            <a:extLst>
              <a:ext uri="{FF2B5EF4-FFF2-40B4-BE49-F238E27FC236}">
                <a16:creationId xmlns:a16="http://schemas.microsoft.com/office/drawing/2014/main" id="{4CBE25E2-D9B1-848B-AB52-EB93DC78A59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76568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37" name="Bildobjekt 36" descr="palettR">
            <a:extLst>
              <a:ext uri="{FF2B5EF4-FFF2-40B4-BE49-F238E27FC236}">
                <a16:creationId xmlns:a16="http://schemas.microsoft.com/office/drawing/2014/main" id="{2E0C4009-8BEB-9B01-C213-99FDCB92FA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39" name="Bildobjekt 38" descr="palettD">
            <a:extLst>
              <a:ext uri="{FF2B5EF4-FFF2-40B4-BE49-F238E27FC236}">
                <a16:creationId xmlns:a16="http://schemas.microsoft.com/office/drawing/2014/main" id="{EA91B874-342A-6641-975F-CFD7194E6A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6443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D854124-9E02-4C30-B224-6D1F895ADF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19824" y="0"/>
            <a:ext cx="5972176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8118372-A651-4949-91D5-5422FC3B61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637021" y="6289317"/>
            <a:ext cx="308474" cy="3240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sv-SE"/>
              <a:t>
              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00" y="501649"/>
            <a:ext cx="5718178" cy="919163"/>
          </a:xfrm>
        </p:spPr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26D1E1-DC69-412D-85A7-D3027DA7DF9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46505" y="1671639"/>
            <a:ext cx="3734946" cy="4419600"/>
          </a:xfrm>
        </p:spPr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0" name="Bildobjekt 39" descr="palettR">
            <a:extLst>
              <a:ext uri="{FF2B5EF4-FFF2-40B4-BE49-F238E27FC236}">
                <a16:creationId xmlns:a16="http://schemas.microsoft.com/office/drawing/2014/main" id="{9720882A-51EF-5770-8208-B47FA09684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2" name="Bildobjekt 41" descr="palettD">
            <a:extLst>
              <a:ext uri="{FF2B5EF4-FFF2-40B4-BE49-F238E27FC236}">
                <a16:creationId xmlns:a16="http://schemas.microsoft.com/office/drawing/2014/main" id="{F90583AF-33CC-C015-642A-91F3815C8FB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8344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D854124-9E02-4C30-B224-6D1F895ADF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4763" y="0"/>
            <a:ext cx="5972176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9825" y="501649"/>
            <a:ext cx="5714999" cy="919163"/>
          </a:xfrm>
        </p:spPr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26D1E1-DC69-412D-85A7-D3027DA7DF9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19825" y="1671638"/>
            <a:ext cx="3734946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9" name="Bildobjekt 38" descr="palettR">
            <a:extLst>
              <a:ext uri="{FF2B5EF4-FFF2-40B4-BE49-F238E27FC236}">
                <a16:creationId xmlns:a16="http://schemas.microsoft.com/office/drawing/2014/main" id="{2B9353EB-7A6C-5219-A24E-A011A1E927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1" name="Bildobjekt 40" descr="palettD">
            <a:extLst>
              <a:ext uri="{FF2B5EF4-FFF2-40B4-BE49-F238E27FC236}">
                <a16:creationId xmlns:a16="http://schemas.microsoft.com/office/drawing/2014/main" id="{DAD7D0AB-02C3-A0BD-78F8-7B3312FB71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0927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big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D854124-9E02-4C30-B224-6D1F895ADF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32275" y="0"/>
            <a:ext cx="7959725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8118372-A651-4949-91D5-5422FC3B61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637021" y="6289317"/>
            <a:ext cx="308474" cy="3240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sv-SE"/>
              <a:t>
              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00" y="501649"/>
            <a:ext cx="3727450" cy="919163"/>
          </a:xfrm>
        </p:spPr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26D1E1-DC69-412D-85A7-D3027DA7DF9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46505" y="1671639"/>
            <a:ext cx="3734946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0" name="Bildobjekt 39" descr="palettR">
            <a:extLst>
              <a:ext uri="{FF2B5EF4-FFF2-40B4-BE49-F238E27FC236}">
                <a16:creationId xmlns:a16="http://schemas.microsoft.com/office/drawing/2014/main" id="{BCD05788-8C62-72DA-0A6B-2002AAF5AB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2" name="Bildobjekt 41" descr="palettD">
            <a:extLst>
              <a:ext uri="{FF2B5EF4-FFF2-40B4-BE49-F238E27FC236}">
                <a16:creationId xmlns:a16="http://schemas.microsoft.com/office/drawing/2014/main" id="{40876C07-EA0E-B807-C57C-E85C1F56C2E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535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slide 3">
    <p:bg>
      <p:bgPr>
        <a:solidFill>
          <a:srgbClr val="FB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2B584AB-D701-414C-8B5D-7BC55189B5E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F59DF-F975-4921-8AD6-422C476A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t>25/04/2025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B69AB9-B4EC-4FB0-AA6D-23738E48A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D1D61-5417-44F9-8850-9D39A5E2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0F96AF3-13AC-4ADD-8AAB-8AA382076B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6505" y="1658250"/>
            <a:ext cx="7713220" cy="1177025"/>
          </a:xfrm>
        </p:spPr>
        <p:txBody>
          <a:bodyPr anchor="t">
            <a:noAutofit/>
          </a:bodyPr>
          <a:lstStyle>
            <a:lvl1pPr algn="l">
              <a:lnSpc>
                <a:spcPct val="82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Chapter titles</a:t>
            </a:r>
            <a:br>
              <a:rPr lang="en-US"/>
            </a:br>
            <a:r>
              <a:rPr lang="en-US"/>
              <a:t>50pt</a:t>
            </a:r>
            <a:endParaRPr lang="en-GB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D96EB6E-57C7-4AF7-9EF3-14F216F289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505" y="501649"/>
            <a:ext cx="11688321" cy="9191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8000"/>
              </a:lnSpc>
              <a:buNone/>
              <a:defRPr sz="3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Chapter number 34pt</a:t>
            </a:r>
            <a:endParaRPr lang="en-GB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6D3D3864-A8E3-479B-82EE-7BF1199F99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637021" y="6289317"/>
            <a:ext cx="308474" cy="3240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sv-SE"/>
              <a:t>
              </a:t>
            </a:r>
            <a:endParaRPr lang="en-GB"/>
          </a:p>
        </p:txBody>
      </p:sp>
      <p:pic>
        <p:nvPicPr>
          <p:cNvPr id="40" name="Bildobjekt 39" descr="palettR">
            <a:extLst>
              <a:ext uri="{FF2B5EF4-FFF2-40B4-BE49-F238E27FC236}">
                <a16:creationId xmlns:a16="http://schemas.microsoft.com/office/drawing/2014/main" id="{499C82F0-D546-0486-43B4-D28EBD673B0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2" name="Bildobjekt 41" descr="palettD">
            <a:extLst>
              <a:ext uri="{FF2B5EF4-FFF2-40B4-BE49-F238E27FC236}">
                <a16:creationId xmlns:a16="http://schemas.microsoft.com/office/drawing/2014/main" id="{667EB664-A01A-D63E-8F84-0DA5D6518D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04149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big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D854124-9E02-4C30-B224-6D1F895ADF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4763" y="0"/>
            <a:ext cx="7964488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99878" y="501649"/>
            <a:ext cx="3734946" cy="919163"/>
          </a:xfrm>
        </p:spPr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26D1E1-DC69-412D-85A7-D3027DA7DF9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08963" y="1671638"/>
            <a:ext cx="3734946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9" name="Bildobjekt 38" descr="palettR">
            <a:extLst>
              <a:ext uri="{FF2B5EF4-FFF2-40B4-BE49-F238E27FC236}">
                <a16:creationId xmlns:a16="http://schemas.microsoft.com/office/drawing/2014/main" id="{3FBAE238-4BB0-4B81-6FA1-715AA26E2A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1" name="Bildobjekt 40" descr="palettD">
            <a:extLst>
              <a:ext uri="{FF2B5EF4-FFF2-40B4-BE49-F238E27FC236}">
                <a16:creationId xmlns:a16="http://schemas.microsoft.com/office/drawing/2014/main" id="{4C191321-EE78-1C5C-A935-57E5215107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2625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image and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D854124-9E02-4C30-B224-6D1F895ADF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32276" y="0"/>
            <a:ext cx="3727450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00" y="501649"/>
            <a:ext cx="3727450" cy="919163"/>
          </a:xfrm>
        </p:spPr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26D1E1-DC69-412D-85A7-D3027DA7DF9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54000" y="1671638"/>
            <a:ext cx="3734947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497ACF4-2EE6-40B9-A985-FBA0FF2AE09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10552" y="1671639"/>
            <a:ext cx="3734944" cy="3251199"/>
          </a:xfrm>
        </p:spPr>
        <p:txBody>
          <a:bodyPr/>
          <a:lstStyle>
            <a:lvl1pPr marL="0" indent="0">
              <a:lnSpc>
                <a:spcPct val="84000"/>
              </a:lnSpc>
              <a:buNone/>
              <a:defRPr sz="5000">
                <a:latin typeface="+mj-lt"/>
              </a:defRPr>
            </a:lvl1pPr>
            <a:lvl2pPr marL="324000" indent="0">
              <a:buNone/>
              <a:defRPr>
                <a:latin typeface="+mj-lt"/>
              </a:defRPr>
            </a:lvl2pPr>
            <a:lvl3pPr marL="612000" indent="0">
              <a:buNone/>
              <a:defRPr>
                <a:latin typeface="+mj-lt"/>
              </a:defRPr>
            </a:lvl3pPr>
            <a:lvl4pPr marL="864000" indent="0">
              <a:buNone/>
              <a:defRPr>
                <a:latin typeface="+mj-lt"/>
              </a:defRPr>
            </a:lvl4pPr>
            <a:lvl5pPr marL="10440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Key message</a:t>
            </a:r>
            <a:br>
              <a:rPr lang="en-US"/>
            </a:br>
            <a:r>
              <a:rPr lang="en-US"/>
              <a:t>50pt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0" name="Bildobjekt 39" descr="palettR">
            <a:extLst>
              <a:ext uri="{FF2B5EF4-FFF2-40B4-BE49-F238E27FC236}">
                <a16:creationId xmlns:a16="http://schemas.microsoft.com/office/drawing/2014/main" id="{06E26081-728B-F0D7-83DE-FC70A96228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2" name="Bildobjekt 41" descr="palettD">
            <a:extLst>
              <a:ext uri="{FF2B5EF4-FFF2-40B4-BE49-F238E27FC236}">
                <a16:creationId xmlns:a16="http://schemas.microsoft.com/office/drawing/2014/main" id="{7D1D1946-ABD4-E24B-2261-A71598C467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5570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D854124-9E02-4C30-B224-6D1F895ADF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32276" y="0"/>
            <a:ext cx="3727450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938" y="1671638"/>
            <a:ext cx="3727450" cy="2082800"/>
          </a:xfrm>
        </p:spPr>
        <p:txBody>
          <a:bodyPr/>
          <a:lstStyle>
            <a:lvl1pPr>
              <a:defRPr lang="en-GB" sz="5000" kern="1200" dirty="0">
                <a:solidFill>
                  <a:srgbClr val="29003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Headline 50pt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26D1E1-DC69-412D-85A7-D3027DA7DF9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12115" y="1671638"/>
            <a:ext cx="3734947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9" name="Bildobjekt 38" descr="palettR">
            <a:extLst>
              <a:ext uri="{FF2B5EF4-FFF2-40B4-BE49-F238E27FC236}">
                <a16:creationId xmlns:a16="http://schemas.microsoft.com/office/drawing/2014/main" id="{6E837C4A-C8BA-9932-2D97-069990D17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1" name="Bildobjekt 40" descr="palettD">
            <a:extLst>
              <a:ext uri="{FF2B5EF4-FFF2-40B4-BE49-F238E27FC236}">
                <a16:creationId xmlns:a16="http://schemas.microsoft.com/office/drawing/2014/main" id="{C4D9E776-2BB3-05CD-F6E6-D4DBCA9FBC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99389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605719-2CEC-4887-B7FB-073611B453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54000" y="1671638"/>
            <a:ext cx="11680824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8" name="Bildobjekt 37" descr="palettR">
            <a:extLst>
              <a:ext uri="{FF2B5EF4-FFF2-40B4-BE49-F238E27FC236}">
                <a16:creationId xmlns:a16="http://schemas.microsoft.com/office/drawing/2014/main" id="{59F33CDB-B09B-85D4-48D1-144FC1E28C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0" name="Bildobjekt 39" descr="palettD">
            <a:extLst>
              <a:ext uri="{FF2B5EF4-FFF2-40B4-BE49-F238E27FC236}">
                <a16:creationId xmlns:a16="http://schemas.microsoft.com/office/drawing/2014/main" id="{F27473DF-4F2A-9CB2-7C0D-C13A2F3235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85005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605719-2CEC-4887-B7FB-073611B453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53999" y="1671638"/>
            <a:ext cx="7705725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055424FC-FB99-4931-9712-36B6C6D50E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08963" y="1671638"/>
            <a:ext cx="3725862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9" name="Bildobjekt 38" descr="palettR">
            <a:extLst>
              <a:ext uri="{FF2B5EF4-FFF2-40B4-BE49-F238E27FC236}">
                <a16:creationId xmlns:a16="http://schemas.microsoft.com/office/drawing/2014/main" id="{51324C68-6FF2-C182-2909-B767A394BF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1" name="Bildobjekt 40" descr="palettD">
            <a:extLst>
              <a:ext uri="{FF2B5EF4-FFF2-40B4-BE49-F238E27FC236}">
                <a16:creationId xmlns:a16="http://schemas.microsoft.com/office/drawing/2014/main" id="{A8EAC20F-5113-9513-A409-0D43AA2CAD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1979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605719-2CEC-4887-B7FB-073611B453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53999" y="1671638"/>
            <a:ext cx="3727451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055424FC-FB99-4931-9712-36B6C6D50E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32275" y="1671638"/>
            <a:ext cx="7702550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9" name="Bildobjekt 38" descr="palettR">
            <a:extLst>
              <a:ext uri="{FF2B5EF4-FFF2-40B4-BE49-F238E27FC236}">
                <a16:creationId xmlns:a16="http://schemas.microsoft.com/office/drawing/2014/main" id="{ADAB5856-2921-BBAD-83E7-D28B60103C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1" name="Bildobjekt 40" descr="palettD">
            <a:extLst>
              <a:ext uri="{FF2B5EF4-FFF2-40B4-BE49-F238E27FC236}">
                <a16:creationId xmlns:a16="http://schemas.microsoft.com/office/drawing/2014/main" id="{E275FE4B-CECA-A1FE-A30A-13FAE9BA50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0506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605719-2CEC-4887-B7FB-073611B453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53999" y="1671638"/>
            <a:ext cx="5715001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055424FC-FB99-4931-9712-36B6C6D50E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19823" y="1671638"/>
            <a:ext cx="5715001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9" name="Bildobjekt 38" descr="palettR">
            <a:extLst>
              <a:ext uri="{FF2B5EF4-FFF2-40B4-BE49-F238E27FC236}">
                <a16:creationId xmlns:a16="http://schemas.microsoft.com/office/drawing/2014/main" id="{EFEE2D54-389D-9438-0312-A0D3623A36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1" name="Bildobjekt 40" descr="palettD">
            <a:extLst>
              <a:ext uri="{FF2B5EF4-FFF2-40B4-BE49-F238E27FC236}">
                <a16:creationId xmlns:a16="http://schemas.microsoft.com/office/drawing/2014/main" id="{07110257-2F46-E2A6-EC2C-C07CCB2419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3524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half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130CDAC-89EC-45B9-AEFC-CEA850101C3F}"/>
              </a:ext>
            </a:extLst>
          </p:cNvPr>
          <p:cNvSpPr/>
          <p:nvPr/>
        </p:nvSpPr>
        <p:spPr>
          <a:xfrm>
            <a:off x="0" y="1"/>
            <a:ext cx="597217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00" y="501649"/>
            <a:ext cx="4716464" cy="919163"/>
          </a:xfrm>
        </p:spPr>
        <p:txBody>
          <a:bodyPr/>
          <a:lstStyle>
            <a:lvl1pPr>
              <a:defRPr>
                <a:solidFill>
                  <a:srgbClr val="29003E"/>
                </a:solidFill>
              </a:defRPr>
            </a:lvl1pPr>
          </a:lstStyle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29003E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605719-2CEC-4887-B7FB-073611B453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54000" y="1671638"/>
            <a:ext cx="4716464" cy="4419600"/>
          </a:xfrm>
        </p:spPr>
        <p:txBody>
          <a:bodyPr/>
          <a:lstStyle>
            <a:lvl1pPr>
              <a:defRPr>
                <a:solidFill>
                  <a:srgbClr val="29003E"/>
                </a:solidFill>
              </a:defRPr>
            </a:lvl1pPr>
            <a:lvl2pPr>
              <a:defRPr>
                <a:solidFill>
                  <a:srgbClr val="29003E"/>
                </a:solidFill>
              </a:defRPr>
            </a:lvl2pPr>
            <a:lvl3pPr>
              <a:defRPr>
                <a:solidFill>
                  <a:srgbClr val="29003E"/>
                </a:solidFill>
              </a:defRPr>
            </a:lvl3pPr>
            <a:lvl4pPr>
              <a:defRPr>
                <a:solidFill>
                  <a:srgbClr val="29003E"/>
                </a:solidFill>
              </a:defRPr>
            </a:lvl4pPr>
            <a:lvl5pPr>
              <a:defRPr>
                <a:solidFill>
                  <a:srgbClr val="29003E"/>
                </a:solidFill>
              </a:defRPr>
            </a:lvl5pPr>
          </a:lstStyle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055424FC-FB99-4931-9712-36B6C6D50E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19823" y="1671638"/>
            <a:ext cx="5715001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0" name="Bildobjekt 39" descr="palettR">
            <a:extLst>
              <a:ext uri="{FF2B5EF4-FFF2-40B4-BE49-F238E27FC236}">
                <a16:creationId xmlns:a16="http://schemas.microsoft.com/office/drawing/2014/main" id="{C5738259-9171-C9FA-65C3-87A6F263C7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2" name="Bildobjekt 41" descr="palettD">
            <a:extLst>
              <a:ext uri="{FF2B5EF4-FFF2-40B4-BE49-F238E27FC236}">
                <a16:creationId xmlns:a16="http://schemas.microsoft.com/office/drawing/2014/main" id="{80A72F16-53BB-105E-359C-B717F1BD602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1868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605719-2CEC-4887-B7FB-073611B453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53999" y="1671638"/>
            <a:ext cx="3727451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11F90D42-6076-4A97-B250-2E4186A76B6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29100" y="1671638"/>
            <a:ext cx="3727451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CA5DAA6F-9902-485B-9005-BC0B163651B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204201" y="1671638"/>
            <a:ext cx="3727451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0" name="Bildobjekt 39" descr="palettR">
            <a:extLst>
              <a:ext uri="{FF2B5EF4-FFF2-40B4-BE49-F238E27FC236}">
                <a16:creationId xmlns:a16="http://schemas.microsoft.com/office/drawing/2014/main" id="{743FD12E-D4AC-1561-6F90-5C6A985E63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2" name="Bildobjekt 41" descr="palettD">
            <a:extLst>
              <a:ext uri="{FF2B5EF4-FFF2-40B4-BE49-F238E27FC236}">
                <a16:creationId xmlns:a16="http://schemas.microsoft.com/office/drawing/2014/main" id="{46541827-2526-35EA-177E-384F34DE01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6957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ith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605719-2CEC-4887-B7FB-073611B453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53999" y="1671638"/>
            <a:ext cx="3727451" cy="3251200"/>
          </a:xfrm>
        </p:spPr>
        <p:txBody>
          <a:bodyPr/>
          <a:lstStyle>
            <a:lvl1pPr marL="216000" indent="-216000">
              <a:spcBef>
                <a:spcPts val="0"/>
              </a:spcBef>
              <a:defRPr sz="1400"/>
            </a:lvl1pPr>
            <a:lvl2pPr marL="432000" indent="-180000">
              <a:spcBef>
                <a:spcPts val="0"/>
              </a:spcBef>
              <a:defRPr sz="1200"/>
            </a:lvl2pPr>
            <a:lvl3pPr marL="576000" indent="-144000">
              <a:spcBef>
                <a:spcPts val="0"/>
              </a:spcBef>
              <a:defRPr sz="1100"/>
            </a:lvl3pPr>
            <a:lvl4pPr marL="720000" indent="-144000">
              <a:spcBef>
                <a:spcPts val="0"/>
              </a:spcBef>
              <a:defRPr sz="1050"/>
            </a:lvl4pPr>
            <a:lvl5pPr marL="864000" indent="-144000">
              <a:spcBef>
                <a:spcPts val="0"/>
              </a:spcBef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5846733A-F895-4C65-9F6A-D3CC2F2F521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29100" y="1671638"/>
            <a:ext cx="3727451" cy="3251200"/>
          </a:xfrm>
        </p:spPr>
        <p:txBody>
          <a:bodyPr/>
          <a:lstStyle>
            <a:lvl1pPr marL="216000" indent="-216000">
              <a:spcBef>
                <a:spcPts val="0"/>
              </a:spcBef>
              <a:defRPr sz="1400"/>
            </a:lvl1pPr>
            <a:lvl2pPr marL="432000" indent="-180000">
              <a:spcBef>
                <a:spcPts val="0"/>
              </a:spcBef>
              <a:defRPr sz="1200"/>
            </a:lvl2pPr>
            <a:lvl3pPr marL="576000" indent="-144000">
              <a:spcBef>
                <a:spcPts val="0"/>
              </a:spcBef>
              <a:defRPr sz="1100"/>
            </a:lvl3pPr>
            <a:lvl4pPr marL="720000" indent="-144000">
              <a:spcBef>
                <a:spcPts val="0"/>
              </a:spcBef>
              <a:defRPr sz="1050"/>
            </a:lvl4pPr>
            <a:lvl5pPr marL="864000" indent="-144000">
              <a:spcBef>
                <a:spcPts val="0"/>
              </a:spcBef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BED51153-4066-4E4E-A71D-0D1A8593A9C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204201" y="1671638"/>
            <a:ext cx="3727451" cy="3251200"/>
          </a:xfrm>
        </p:spPr>
        <p:txBody>
          <a:bodyPr/>
          <a:lstStyle>
            <a:lvl1pPr marL="216000" indent="-216000">
              <a:spcBef>
                <a:spcPts val="0"/>
              </a:spcBef>
              <a:defRPr sz="1400"/>
            </a:lvl1pPr>
            <a:lvl2pPr marL="432000" indent="-180000">
              <a:spcBef>
                <a:spcPts val="0"/>
              </a:spcBef>
              <a:defRPr sz="1200"/>
            </a:lvl2pPr>
            <a:lvl3pPr marL="576000" indent="-144000">
              <a:spcBef>
                <a:spcPts val="0"/>
              </a:spcBef>
              <a:defRPr sz="1100"/>
            </a:lvl3pPr>
            <a:lvl4pPr marL="720000" indent="-144000">
              <a:spcBef>
                <a:spcPts val="0"/>
              </a:spcBef>
              <a:defRPr sz="1050"/>
            </a:lvl4pPr>
            <a:lvl5pPr marL="864000" indent="-144000">
              <a:spcBef>
                <a:spcPts val="0"/>
              </a:spcBef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07F9948-61CA-75EE-2B9A-E989B4160F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000" y="5194343"/>
            <a:ext cx="3727450" cy="896896"/>
          </a:xfrm>
        </p:spPr>
        <p:txBody>
          <a:bodyPr/>
          <a:lstStyle>
            <a:lvl1pPr marL="216000" indent="-216000">
              <a:defRPr sz="1400"/>
            </a:lvl1pPr>
            <a:lvl2pPr marL="432000" indent="-180000">
              <a:defRPr sz="1200"/>
            </a:lvl2pPr>
            <a:lvl3pPr marL="576000" indent="-144000">
              <a:defRPr sz="1100"/>
            </a:lvl3pPr>
            <a:lvl4pPr marL="720000" indent="-144000">
              <a:defRPr sz="1050"/>
            </a:lvl4pPr>
            <a:lvl5pPr marL="864000" indent="-144000"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E02F9D87-E82B-8C64-B8B0-FABDE1AD5A8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32275" y="5182740"/>
            <a:ext cx="3727450" cy="896896"/>
          </a:xfrm>
        </p:spPr>
        <p:txBody>
          <a:bodyPr/>
          <a:lstStyle>
            <a:lvl1pPr marL="216000" indent="-216000">
              <a:defRPr sz="1400"/>
            </a:lvl1pPr>
            <a:lvl2pPr marL="432000" indent="-180000">
              <a:defRPr sz="1200"/>
            </a:lvl2pPr>
            <a:lvl3pPr marL="576000" indent="-144000">
              <a:defRPr sz="1100"/>
            </a:lvl3pPr>
            <a:lvl4pPr marL="720000" indent="-144000">
              <a:defRPr sz="1050"/>
            </a:lvl4pPr>
            <a:lvl5pPr marL="864000" indent="-144000"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7A4CDB77-FDE7-1C6C-EA17-B60600A3BE8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0552" y="5182740"/>
            <a:ext cx="3727450" cy="896896"/>
          </a:xfrm>
        </p:spPr>
        <p:txBody>
          <a:bodyPr/>
          <a:lstStyle>
            <a:lvl1pPr marL="216000" indent="-216000">
              <a:defRPr sz="1400"/>
            </a:lvl1pPr>
            <a:lvl2pPr marL="432000" indent="-180000">
              <a:defRPr sz="1200"/>
            </a:lvl2pPr>
            <a:lvl3pPr marL="576000" indent="-144000">
              <a:defRPr sz="1100"/>
            </a:lvl3pPr>
            <a:lvl4pPr marL="720000" indent="-144000">
              <a:defRPr sz="1050"/>
            </a:lvl4pPr>
            <a:lvl5pPr marL="864000" indent="-144000"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3" name="Bildobjekt 42" descr="palettR">
            <a:extLst>
              <a:ext uri="{FF2B5EF4-FFF2-40B4-BE49-F238E27FC236}">
                <a16:creationId xmlns:a16="http://schemas.microsoft.com/office/drawing/2014/main" id="{0739FE4E-43A8-64A2-5D59-5058DC2228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5" name="Bildobjekt 44" descr="palettD">
            <a:extLst>
              <a:ext uri="{FF2B5EF4-FFF2-40B4-BE49-F238E27FC236}">
                <a16:creationId xmlns:a16="http://schemas.microsoft.com/office/drawing/2014/main" id="{07D546DC-62FC-C4DF-AD33-823A2B3F975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44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DC5A1BC4-883C-4448-91CD-13435D561B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F59DF-F975-4921-8AD6-422C476A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t>25/04/2025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B69AB9-B4EC-4FB0-AA6D-23738E48A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D1D61-5417-44F9-8850-9D39A5E2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4770EDE-71C4-418B-8CA7-89BC85BB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Headline 34pt</a:t>
            </a:r>
            <a:endParaRPr lang="en-GB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4E353885-DE7C-4AB4-AEB8-5C399C9373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637021" y="6289317"/>
            <a:ext cx="308474" cy="3240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sv-SE"/>
              <a:t>
              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E56F67E-40A2-432D-8A21-1568C0D9E5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505" y="1671638"/>
            <a:ext cx="3734945" cy="44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0" name="Bildobjekt 39" descr="palettR">
            <a:extLst>
              <a:ext uri="{FF2B5EF4-FFF2-40B4-BE49-F238E27FC236}">
                <a16:creationId xmlns:a16="http://schemas.microsoft.com/office/drawing/2014/main" id="{18BA5335-FB31-5E91-E93D-80B79E045A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2" name="Bildobjekt 41" descr="palettD">
            <a:extLst>
              <a:ext uri="{FF2B5EF4-FFF2-40B4-BE49-F238E27FC236}">
                <a16:creationId xmlns:a16="http://schemas.microsoft.com/office/drawing/2014/main" id="{6144EDFF-B4B5-D0DC-BB97-F54EDA24A2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1588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with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605719-2CEC-4887-B7FB-073611B453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54000" y="1671638"/>
            <a:ext cx="2727326" cy="3251200"/>
          </a:xfrm>
        </p:spPr>
        <p:txBody>
          <a:bodyPr/>
          <a:lstStyle>
            <a:lvl1pPr marL="216000" indent="-216000">
              <a:spcBef>
                <a:spcPts val="0"/>
              </a:spcBef>
              <a:defRPr sz="1400"/>
            </a:lvl1pPr>
            <a:lvl2pPr marL="432000" indent="-180000">
              <a:spcBef>
                <a:spcPts val="0"/>
              </a:spcBef>
              <a:defRPr sz="1200"/>
            </a:lvl2pPr>
            <a:lvl3pPr marL="576000" indent="-144000">
              <a:spcBef>
                <a:spcPts val="0"/>
              </a:spcBef>
              <a:defRPr sz="1100"/>
            </a:lvl3pPr>
            <a:lvl4pPr marL="720000" indent="-144000">
              <a:spcBef>
                <a:spcPts val="0"/>
              </a:spcBef>
              <a:defRPr sz="1050"/>
            </a:lvl4pPr>
            <a:lvl5pPr marL="864000" indent="-144000">
              <a:spcBef>
                <a:spcPts val="0"/>
              </a:spcBef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8438E891-26DE-44C9-A330-1933CCFDC88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243262" y="1666230"/>
            <a:ext cx="2727326" cy="3251200"/>
          </a:xfrm>
        </p:spPr>
        <p:txBody>
          <a:bodyPr/>
          <a:lstStyle>
            <a:lvl1pPr marL="216000" indent="-216000">
              <a:spcBef>
                <a:spcPts val="0"/>
              </a:spcBef>
              <a:defRPr sz="1400"/>
            </a:lvl1pPr>
            <a:lvl2pPr marL="432000" indent="-180000">
              <a:spcBef>
                <a:spcPts val="0"/>
              </a:spcBef>
              <a:defRPr sz="1200"/>
            </a:lvl2pPr>
            <a:lvl3pPr marL="576000" indent="-144000">
              <a:spcBef>
                <a:spcPts val="0"/>
              </a:spcBef>
              <a:defRPr sz="1100"/>
            </a:lvl3pPr>
            <a:lvl4pPr marL="720000" indent="-144000">
              <a:spcBef>
                <a:spcPts val="0"/>
              </a:spcBef>
              <a:defRPr sz="1050"/>
            </a:lvl4pPr>
            <a:lvl5pPr marL="864000" indent="-144000">
              <a:spcBef>
                <a:spcPts val="0"/>
              </a:spcBef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DFC79A50-41D8-4098-986E-C45B6362AB19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32524" y="1666230"/>
            <a:ext cx="2727326" cy="3251200"/>
          </a:xfrm>
        </p:spPr>
        <p:txBody>
          <a:bodyPr/>
          <a:lstStyle>
            <a:lvl1pPr marL="216000" indent="-216000">
              <a:spcBef>
                <a:spcPts val="0"/>
              </a:spcBef>
              <a:defRPr sz="1400"/>
            </a:lvl1pPr>
            <a:lvl2pPr marL="432000" indent="-180000">
              <a:spcBef>
                <a:spcPts val="0"/>
              </a:spcBef>
              <a:defRPr sz="1200"/>
            </a:lvl2pPr>
            <a:lvl3pPr marL="576000" indent="-144000">
              <a:spcBef>
                <a:spcPts val="0"/>
              </a:spcBef>
              <a:defRPr sz="1100"/>
            </a:lvl3pPr>
            <a:lvl4pPr marL="720000" indent="-144000">
              <a:spcBef>
                <a:spcPts val="0"/>
              </a:spcBef>
              <a:defRPr sz="1050"/>
            </a:lvl4pPr>
            <a:lvl5pPr marL="864000" indent="-144000">
              <a:spcBef>
                <a:spcPts val="0"/>
              </a:spcBef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BED34BED-DDC8-4E85-B4F8-5D20EA61303D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206796" y="1666230"/>
            <a:ext cx="2727326" cy="3251200"/>
          </a:xfrm>
        </p:spPr>
        <p:txBody>
          <a:bodyPr/>
          <a:lstStyle>
            <a:lvl1pPr marL="216000" indent="-216000">
              <a:spcBef>
                <a:spcPts val="0"/>
              </a:spcBef>
              <a:defRPr sz="1400"/>
            </a:lvl1pPr>
            <a:lvl2pPr marL="432000" indent="-180000">
              <a:spcBef>
                <a:spcPts val="0"/>
              </a:spcBef>
              <a:defRPr sz="1200"/>
            </a:lvl2pPr>
            <a:lvl3pPr marL="576000" indent="-144000">
              <a:spcBef>
                <a:spcPts val="0"/>
              </a:spcBef>
              <a:defRPr sz="1100"/>
            </a:lvl3pPr>
            <a:lvl4pPr marL="720000" indent="-144000">
              <a:spcBef>
                <a:spcPts val="0"/>
              </a:spcBef>
              <a:defRPr sz="1050"/>
            </a:lvl4pPr>
            <a:lvl5pPr marL="864000" indent="-144000">
              <a:spcBef>
                <a:spcPts val="0"/>
              </a:spcBef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62C99F6-6DB0-A2D9-BABE-1CB676A50EB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000" y="5194343"/>
            <a:ext cx="2727325" cy="896896"/>
          </a:xfrm>
        </p:spPr>
        <p:txBody>
          <a:bodyPr/>
          <a:lstStyle>
            <a:lvl1pPr marL="216000" indent="-216000">
              <a:defRPr sz="1400"/>
            </a:lvl1pPr>
            <a:lvl2pPr marL="432000" indent="-180000">
              <a:defRPr sz="1200"/>
            </a:lvl2pPr>
            <a:lvl3pPr marL="576000" indent="-144000">
              <a:defRPr sz="1100"/>
            </a:lvl3pPr>
            <a:lvl4pPr marL="720000" indent="-144000">
              <a:defRPr sz="1050"/>
            </a:lvl4pPr>
            <a:lvl5pPr marL="864000" indent="-144000"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FCC7B61C-8C73-06CA-0E2F-89ED6871DC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43262" y="5184775"/>
            <a:ext cx="2727325" cy="896896"/>
          </a:xfrm>
        </p:spPr>
        <p:txBody>
          <a:bodyPr/>
          <a:lstStyle>
            <a:lvl1pPr marL="216000" indent="-216000">
              <a:defRPr sz="1400"/>
            </a:lvl1pPr>
            <a:lvl2pPr marL="432000" indent="-180000">
              <a:defRPr sz="1200"/>
            </a:lvl2pPr>
            <a:lvl3pPr marL="576000" indent="-144000">
              <a:defRPr sz="1100"/>
            </a:lvl3pPr>
            <a:lvl4pPr marL="720000" indent="-144000">
              <a:defRPr sz="1050"/>
            </a:lvl4pPr>
            <a:lvl5pPr marL="864000" indent="-144000"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DFDABC4F-A5D0-CA4B-EE68-E792C79B1BC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32525" y="5194343"/>
            <a:ext cx="2727325" cy="896896"/>
          </a:xfrm>
        </p:spPr>
        <p:txBody>
          <a:bodyPr/>
          <a:lstStyle>
            <a:lvl1pPr marL="216000" indent="-216000">
              <a:defRPr sz="1400"/>
            </a:lvl1pPr>
            <a:lvl2pPr marL="432000" indent="-180000">
              <a:defRPr sz="1200"/>
            </a:lvl2pPr>
            <a:lvl3pPr marL="576000" indent="-144000">
              <a:defRPr sz="1100"/>
            </a:lvl3pPr>
            <a:lvl4pPr marL="720000" indent="-144000">
              <a:defRPr sz="1050"/>
            </a:lvl4pPr>
            <a:lvl5pPr marL="864000" indent="-144000"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0D63E513-7045-2621-CAE2-F46DCEB5AB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21786" y="5184775"/>
            <a:ext cx="2727325" cy="896896"/>
          </a:xfrm>
        </p:spPr>
        <p:txBody>
          <a:bodyPr/>
          <a:lstStyle>
            <a:lvl1pPr marL="216000" indent="-216000">
              <a:defRPr sz="1400"/>
            </a:lvl1pPr>
            <a:lvl2pPr marL="432000" indent="-180000">
              <a:defRPr sz="1200"/>
            </a:lvl2pPr>
            <a:lvl3pPr marL="576000" indent="-144000">
              <a:defRPr sz="1100"/>
            </a:lvl3pPr>
            <a:lvl4pPr marL="720000" indent="-144000">
              <a:defRPr sz="1050"/>
            </a:lvl4pPr>
            <a:lvl5pPr marL="864000" indent="-144000"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5" name="Bildobjekt 44" descr="palettR">
            <a:extLst>
              <a:ext uri="{FF2B5EF4-FFF2-40B4-BE49-F238E27FC236}">
                <a16:creationId xmlns:a16="http://schemas.microsoft.com/office/drawing/2014/main" id="{7E1CFD84-238A-D546-C88A-1490A81EDE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7" name="Bildobjekt 46" descr="palettD">
            <a:extLst>
              <a:ext uri="{FF2B5EF4-FFF2-40B4-BE49-F238E27FC236}">
                <a16:creationId xmlns:a16="http://schemas.microsoft.com/office/drawing/2014/main" id="{A4D46BB3-8F77-5D50-29C6-7F092778BE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3957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B60F13A-49BA-4119-A528-4238D0D4D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54D096F-DCA9-4F5C-A961-5334BADC4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B1E26A2-165B-4EBF-BA79-3606BE938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36" name="Bildobjekt 35" descr="palettR">
            <a:extLst>
              <a:ext uri="{FF2B5EF4-FFF2-40B4-BE49-F238E27FC236}">
                <a16:creationId xmlns:a16="http://schemas.microsoft.com/office/drawing/2014/main" id="{4D1200CA-C649-5CC2-7695-9910B9B9A3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38" name="Bildobjekt 37" descr="palettD">
            <a:extLst>
              <a:ext uri="{FF2B5EF4-FFF2-40B4-BE49-F238E27FC236}">
                <a16:creationId xmlns:a16="http://schemas.microsoft.com/office/drawing/2014/main" id="{3F77063D-66CB-8144-F0B2-567C944323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179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B60F13A-49BA-4119-A528-4238D0D4D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54D096F-DCA9-4F5C-A961-5334BADC4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B1E26A2-165B-4EBF-BA79-3606BE938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790D7A-42F6-4388-8C1A-CAFD292D7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98FB479-2C77-4816-AEA8-DBFC178BDD2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6646" y="2835275"/>
            <a:ext cx="10689168" cy="32559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2000"/>
              </a:lnSpc>
              <a:buNone/>
              <a:defRPr sz="8000">
                <a:solidFill>
                  <a:srgbClr val="29003E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“Quotation or </a:t>
            </a:r>
            <a:br>
              <a:rPr lang="en-GB"/>
            </a:br>
            <a:r>
              <a:rPr lang="en-GB"/>
              <a:t>key messages</a:t>
            </a:r>
            <a:br>
              <a:rPr lang="en-GB"/>
            </a:br>
            <a:r>
              <a:rPr lang="en-GB"/>
              <a:t>80pt”</a:t>
            </a:r>
          </a:p>
        </p:txBody>
      </p:sp>
      <p:pic>
        <p:nvPicPr>
          <p:cNvPr id="38" name="Bildobjekt 37" descr="palettR">
            <a:extLst>
              <a:ext uri="{FF2B5EF4-FFF2-40B4-BE49-F238E27FC236}">
                <a16:creationId xmlns:a16="http://schemas.microsoft.com/office/drawing/2014/main" id="{B02259BA-FFCC-60A6-508C-5DE9D316D9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0" name="Bildobjekt 39" descr="palettD">
            <a:extLst>
              <a:ext uri="{FF2B5EF4-FFF2-40B4-BE49-F238E27FC236}">
                <a16:creationId xmlns:a16="http://schemas.microsoft.com/office/drawing/2014/main" id="{62987887-1923-F39F-4B6C-89561AF394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8308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nger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B60F13A-49BA-4119-A528-4238D0D4D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54D096F-DCA9-4F5C-A961-5334BADC4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B1E26A2-165B-4EBF-BA79-3606BE938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790D7A-42F6-4388-8C1A-CAFD292D7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EE7126B-0476-44E2-A783-04415DFEA0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6646" y="2835275"/>
            <a:ext cx="10689168" cy="32559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2000"/>
              </a:lnSpc>
              <a:buNone/>
              <a:defRPr sz="5000">
                <a:solidFill>
                  <a:srgbClr val="29003E"/>
                </a:solidFill>
                <a:latin typeface="Telia Sans Medium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“Longer quotations or key messages 50pt”</a:t>
            </a:r>
          </a:p>
        </p:txBody>
      </p:sp>
      <p:pic>
        <p:nvPicPr>
          <p:cNvPr id="38" name="Bildobjekt 37" descr="palettR">
            <a:extLst>
              <a:ext uri="{FF2B5EF4-FFF2-40B4-BE49-F238E27FC236}">
                <a16:creationId xmlns:a16="http://schemas.microsoft.com/office/drawing/2014/main" id="{260214BA-4B75-C0BF-F9D1-EA4896ED80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0" name="Bildobjekt 39" descr="palettD">
            <a:extLst>
              <a:ext uri="{FF2B5EF4-FFF2-40B4-BE49-F238E27FC236}">
                <a16:creationId xmlns:a16="http://schemas.microsoft.com/office/drawing/2014/main" id="{FD013EDA-19A7-2A57-C37E-8FC9F72555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99532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umentation,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D854124-9E02-4C30-B224-6D1F895ADF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19824" y="0"/>
            <a:ext cx="5972176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8118372-A651-4949-91D5-5422FC3B61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637021" y="6289317"/>
            <a:ext cx="308474" cy="3240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sv-SE"/>
              <a:t>
              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00" y="501649"/>
            <a:ext cx="5718178" cy="919163"/>
          </a:xfrm>
        </p:spPr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153014E-740D-6FE1-9FFF-E344842DF7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000" y="1671638"/>
            <a:ext cx="3727450" cy="4419601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0" name="Bildobjekt 39" descr="palettR">
            <a:extLst>
              <a:ext uri="{FF2B5EF4-FFF2-40B4-BE49-F238E27FC236}">
                <a16:creationId xmlns:a16="http://schemas.microsoft.com/office/drawing/2014/main" id="{20D2DC05-E11B-C072-A476-82B404F4A6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2" name="Bildobjekt 41" descr="palettD">
            <a:extLst>
              <a:ext uri="{FF2B5EF4-FFF2-40B4-BE49-F238E27FC236}">
                <a16:creationId xmlns:a16="http://schemas.microsoft.com/office/drawing/2014/main" id="{E6594812-1CCD-FAFC-419B-D838EB530D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27658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umentation,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D854124-9E02-4C30-B224-6D1F895ADF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4763" y="0"/>
            <a:ext cx="5972176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9825" y="501649"/>
            <a:ext cx="5714999" cy="919163"/>
          </a:xfrm>
        </p:spPr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2898D77-E172-F200-45B4-77B969D1B69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19824" y="1671638"/>
            <a:ext cx="3729039" cy="4419600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9" name="Bildobjekt 38" descr="palettR">
            <a:extLst>
              <a:ext uri="{FF2B5EF4-FFF2-40B4-BE49-F238E27FC236}">
                <a16:creationId xmlns:a16="http://schemas.microsoft.com/office/drawing/2014/main" id="{B532FD0F-6E51-49E7-9369-55F53412D7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1" name="Bildobjekt 40" descr="palettD">
            <a:extLst>
              <a:ext uri="{FF2B5EF4-FFF2-40B4-BE49-F238E27FC236}">
                <a16:creationId xmlns:a16="http://schemas.microsoft.com/office/drawing/2014/main" id="{471BC8DB-E7CE-DDE6-5162-42E3F68C9E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10139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umentation, two content">
    <p:bg>
      <p:bgPr>
        <a:solidFill>
          <a:srgbClr val="FB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CE9CD9B-B259-6FB6-3DE2-A69D0BF415E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46505" y="1671638"/>
            <a:ext cx="5724083" cy="4419600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F2753FE5-21BC-BB15-EA9D-CD70315A3A7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21413" y="1666876"/>
            <a:ext cx="5713412" cy="4419600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9" name="Bildobjekt 38" descr="palettR">
            <a:extLst>
              <a:ext uri="{FF2B5EF4-FFF2-40B4-BE49-F238E27FC236}">
                <a16:creationId xmlns:a16="http://schemas.microsoft.com/office/drawing/2014/main" id="{7C492973-55A0-849A-1EBD-3973C4AA88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1" name="Bildobjekt 40" descr="palettD">
            <a:extLst>
              <a:ext uri="{FF2B5EF4-FFF2-40B4-BE49-F238E27FC236}">
                <a16:creationId xmlns:a16="http://schemas.microsoft.com/office/drawing/2014/main" id="{A631D852-768A-DE2F-D35E-8B21401E8C8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63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umentation,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32069BB6-FB3A-6BD3-6D0D-13A66F0FB52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46505" y="1671638"/>
            <a:ext cx="3734945" cy="4419600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4DC31188-9E8B-71BE-1E8B-2C04F83F438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224780" y="1671638"/>
            <a:ext cx="3734945" cy="4419600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EC9D2510-542E-1599-7011-18A04AAB063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8963" y="1671638"/>
            <a:ext cx="3729037" cy="4419600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0" name="Bildobjekt 39" descr="palettR">
            <a:extLst>
              <a:ext uri="{FF2B5EF4-FFF2-40B4-BE49-F238E27FC236}">
                <a16:creationId xmlns:a16="http://schemas.microsoft.com/office/drawing/2014/main" id="{4E81F1F4-C701-B91A-01C9-EA390C6E89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2" name="Bildobjekt 41" descr="palettD">
            <a:extLst>
              <a:ext uri="{FF2B5EF4-FFF2-40B4-BE49-F238E27FC236}">
                <a16:creationId xmlns:a16="http://schemas.microsoft.com/office/drawing/2014/main" id="{FBE2AB9A-EE5B-2E6F-6794-B8C12706C7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45299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umentation, 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268E028A-B518-6BDC-1352-303ACAD550A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46506" y="1671638"/>
            <a:ext cx="2734820" cy="4419600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380A070E-8B58-A509-6B22-B2190ED9AD0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235768" y="1671638"/>
            <a:ext cx="2734820" cy="4419600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8B7BE7DC-80E7-8B0A-F1A3-5B0CC19CF37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25030" y="1671638"/>
            <a:ext cx="2734820" cy="4419600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3F1D7AFB-2A00-9363-6637-6CE4927ADCF8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214292" y="1671638"/>
            <a:ext cx="2731202" cy="4419600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1" name="Bildobjekt 40" descr="palettR">
            <a:extLst>
              <a:ext uri="{FF2B5EF4-FFF2-40B4-BE49-F238E27FC236}">
                <a16:creationId xmlns:a16="http://schemas.microsoft.com/office/drawing/2014/main" id="{E02165A0-1E89-E323-A604-FB2A3E6BBB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3" name="Bildobjekt 42" descr="palettD">
            <a:extLst>
              <a:ext uri="{FF2B5EF4-FFF2-40B4-BE49-F238E27FC236}">
                <a16:creationId xmlns:a16="http://schemas.microsoft.com/office/drawing/2014/main" id="{54759A65-407E-BE65-35FB-03F15239F2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4652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umentation, four content and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7312CB45-4220-B9F1-E88F-5CF3C9A78CF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46506" y="1671638"/>
            <a:ext cx="2734820" cy="3271878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BBD38A25-385B-ED92-7BAE-4F09EF0055F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235768" y="1671638"/>
            <a:ext cx="2734820" cy="3271878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DA6AC20F-9815-6146-9593-31FD01BC358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25030" y="1671638"/>
            <a:ext cx="2734820" cy="3271878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69543C85-0556-8455-34B9-17796D55E3AF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14292" y="1671638"/>
            <a:ext cx="2731202" cy="3271878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FE4DDB17-EC5B-085E-1E6C-AACC36EE82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000" y="5194343"/>
            <a:ext cx="2727325" cy="896896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2C619CFD-EA9B-7F0E-4E74-3F638219A32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30563" y="5202248"/>
            <a:ext cx="2727325" cy="896896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7417D12C-F046-2CFF-7359-629399D5A40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19825" y="5202402"/>
            <a:ext cx="2727325" cy="896896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BD6A1553-65F3-6664-3213-97B23ED7C95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07499" y="5184775"/>
            <a:ext cx="2727325" cy="896896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5" name="Bildobjekt 44" descr="palettR">
            <a:extLst>
              <a:ext uri="{FF2B5EF4-FFF2-40B4-BE49-F238E27FC236}">
                <a16:creationId xmlns:a16="http://schemas.microsoft.com/office/drawing/2014/main" id="{8DC310A3-0136-E6EB-6DEF-0331FB69A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7" name="Bildobjekt 46" descr="palettD">
            <a:extLst>
              <a:ext uri="{FF2B5EF4-FFF2-40B4-BE49-F238E27FC236}">
                <a16:creationId xmlns:a16="http://schemas.microsoft.com/office/drawing/2014/main" id="{ABA5309A-8FC9-6886-36A9-94B72A69DE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29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DC5A1BC4-883C-4448-91CD-13435D561B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F59DF-F975-4921-8AD6-422C476A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t>25/04/2025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B69AB9-B4EC-4FB0-AA6D-23738E48A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D1D61-5417-44F9-8850-9D39A5E2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4770EDE-71C4-418B-8CA7-89BC85BB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Headline 34pt</a:t>
            </a:r>
            <a:endParaRPr lang="en-GB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4E353885-DE7C-4AB4-AEB8-5C399C9373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637021" y="6289317"/>
            <a:ext cx="308474" cy="3240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sv-SE"/>
              <a:t>
              </a:t>
            </a:r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EC85A8D-061F-4FDE-B7B3-397517EF0E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6646" y="2835275"/>
            <a:ext cx="10689168" cy="32559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2000"/>
              </a:lnSpc>
              <a:buNone/>
              <a:defRPr sz="8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“Quotation or </a:t>
            </a:r>
            <a:br>
              <a:rPr lang="en-GB"/>
            </a:br>
            <a:r>
              <a:rPr lang="en-GB"/>
              <a:t>key messages</a:t>
            </a:r>
            <a:br>
              <a:rPr lang="en-GB"/>
            </a:br>
            <a:r>
              <a:rPr lang="en-GB"/>
              <a:t>80 </a:t>
            </a:r>
            <a:r>
              <a:rPr lang="en-GB" err="1"/>
              <a:t>pt</a:t>
            </a:r>
            <a:r>
              <a:rPr lang="en-GB"/>
              <a:t>”</a:t>
            </a:r>
          </a:p>
        </p:txBody>
      </p:sp>
      <p:pic>
        <p:nvPicPr>
          <p:cNvPr id="40" name="Bildobjekt 39" descr="palettR">
            <a:extLst>
              <a:ext uri="{FF2B5EF4-FFF2-40B4-BE49-F238E27FC236}">
                <a16:creationId xmlns:a16="http://schemas.microsoft.com/office/drawing/2014/main" id="{AFF3C998-C863-07B2-5425-DCB5A446ED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2" name="Bildobjekt 41" descr="palettD">
            <a:extLst>
              <a:ext uri="{FF2B5EF4-FFF2-40B4-BE49-F238E27FC236}">
                <a16:creationId xmlns:a16="http://schemas.microsoft.com/office/drawing/2014/main" id="{6B1739EB-E0FC-CA75-E4BB-4E9DA39BC74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7568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slide 4, 5th element">
    <p:bg>
      <p:bgPr>
        <a:solidFill>
          <a:srgbClr val="F8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>
            <a:extLst>
              <a:ext uri="{FF2B5EF4-FFF2-40B4-BE49-F238E27FC236}">
                <a16:creationId xmlns:a16="http://schemas.microsoft.com/office/drawing/2014/main" id="{2B78C907-B33A-F8B0-FF12-AE3E00C25A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F59DF-F975-4921-8AD6-422C476A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t>25/04/2025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B69AB9-B4EC-4FB0-AA6D-23738E48A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5C524E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D1D61-5417-44F9-8850-9D39A5E2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C524E"/>
                </a:solidFill>
              </a:defRPr>
            </a:lvl1pPr>
          </a:lstStyle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0F96AF3-13AC-4ADD-8AAB-8AA382076B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6505" y="1658250"/>
            <a:ext cx="5724084" cy="3264588"/>
          </a:xfrm>
        </p:spPr>
        <p:txBody>
          <a:bodyPr anchor="t">
            <a:noAutofit/>
          </a:bodyPr>
          <a:lstStyle>
            <a:lvl1pPr algn="l">
              <a:lnSpc>
                <a:spcPct val="82000"/>
              </a:lnSpc>
              <a:defRPr sz="5000">
                <a:solidFill>
                  <a:srgbClr val="5C524E"/>
                </a:solidFill>
              </a:defRPr>
            </a:lvl1pPr>
          </a:lstStyle>
          <a:p>
            <a:r>
              <a:rPr lang="en-US"/>
              <a:t>Chapter titles</a:t>
            </a:r>
            <a:br>
              <a:rPr lang="en-US"/>
            </a:br>
            <a:r>
              <a:rPr lang="en-US"/>
              <a:t>50pt</a:t>
            </a:r>
            <a:endParaRPr lang="en-GB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D96EB6E-57C7-4AF7-9EF3-14F216F289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505" y="501649"/>
            <a:ext cx="5724083" cy="9191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8000"/>
              </a:lnSpc>
              <a:buNone/>
              <a:defRPr sz="3400">
                <a:solidFill>
                  <a:srgbClr val="5C524E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Chapter number 34pt</a:t>
            </a:r>
            <a:endParaRPr lang="en-GB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FD297AB5-496F-4E29-8C05-AE4B3C5ED5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021" y="6289317"/>
            <a:ext cx="308474" cy="324000"/>
          </a:xfrm>
          <a:prstGeom prst="rect">
            <a:avLst/>
          </a:prstGeom>
        </p:spPr>
      </p:pic>
      <p:pic>
        <p:nvPicPr>
          <p:cNvPr id="40" name="Bildobjekt 39" descr="palettR">
            <a:extLst>
              <a:ext uri="{FF2B5EF4-FFF2-40B4-BE49-F238E27FC236}">
                <a16:creationId xmlns:a16="http://schemas.microsoft.com/office/drawing/2014/main" id="{EE18DE09-81E6-341D-B132-1CB5066464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2" name="Bildobjekt 41" descr="palettD">
            <a:extLst>
              <a:ext uri="{FF2B5EF4-FFF2-40B4-BE49-F238E27FC236}">
                <a16:creationId xmlns:a16="http://schemas.microsoft.com/office/drawing/2014/main" id="{F6152161-4BD2-2C41-25E0-B55FF3A6EA8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08111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8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>
            <a:extLst>
              <a:ext uri="{FF2B5EF4-FFF2-40B4-BE49-F238E27FC236}">
                <a16:creationId xmlns:a16="http://schemas.microsoft.com/office/drawing/2014/main" id="{A8100DFE-DB1F-E6B7-1A55-82932195541F}"/>
              </a:ext>
            </a:extLst>
          </p:cNvPr>
          <p:cNvSpPr/>
          <p:nvPr userDrawn="1"/>
        </p:nvSpPr>
        <p:spPr>
          <a:xfrm>
            <a:off x="10483702" y="6091238"/>
            <a:ext cx="1708298" cy="766762"/>
          </a:xfrm>
          <a:prstGeom prst="rect">
            <a:avLst/>
          </a:prstGeom>
          <a:solidFill>
            <a:srgbClr val="F8EE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8EEE8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F59DF-F975-4921-8AD6-422C476A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BF0FF"/>
                </a:solidFill>
              </a:defRPr>
            </a:lvl1pPr>
          </a:lstStyle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B69AB9-B4EC-4FB0-AA6D-23738E48A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5C524E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D1D61-5417-44F9-8850-9D39A5E2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C524E"/>
                </a:solidFill>
              </a:defRPr>
            </a:lvl1pPr>
          </a:lstStyle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76AF130-93B3-49A0-8625-F9504ACA69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99" y="1671638"/>
            <a:ext cx="9694863" cy="2091424"/>
          </a:xfrm>
        </p:spPr>
        <p:txBody>
          <a:bodyPr anchor="t">
            <a:noAutofit/>
          </a:bodyPr>
          <a:lstStyle>
            <a:lvl1pPr algn="l">
              <a:lnSpc>
                <a:spcPct val="82000"/>
              </a:lnSpc>
              <a:defRPr sz="8000">
                <a:solidFill>
                  <a:srgbClr val="5C524E"/>
                </a:solidFill>
              </a:defRPr>
            </a:lvl1pPr>
          </a:lstStyle>
          <a:p>
            <a:r>
              <a:rPr lang="en-US"/>
              <a:t>Presentation title 80pt</a:t>
            </a:r>
            <a:endParaRPr lang="en-GB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5596F71-CBEB-4F96-91B7-2012497767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4000" y="4017960"/>
            <a:ext cx="5715000" cy="90487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buNone/>
              <a:defRPr lang="en-GB" sz="2400" dirty="0">
                <a:solidFill>
                  <a:srgbClr val="5C524E"/>
                </a:solidFill>
              </a:defRPr>
            </a:lvl1pPr>
          </a:lstStyle>
          <a:p>
            <a:pPr marL="306000" lvl="0" indent="-306000">
              <a:lnSpc>
                <a:spcPct val="106000"/>
              </a:lnSpc>
              <a:spcBef>
                <a:spcPts val="600"/>
              </a:spcBef>
            </a:pPr>
            <a:r>
              <a:rPr lang="en-US"/>
              <a:t>Sub-headline 24pt</a:t>
            </a:r>
            <a:endParaRPr lang="en-GB"/>
          </a:p>
          <a:p>
            <a:pPr marL="306000" lvl="0" indent="-306000">
              <a:lnSpc>
                <a:spcPct val="106000"/>
              </a:lnSpc>
              <a:spcBef>
                <a:spcPts val="600"/>
              </a:spcBef>
            </a:pP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74E3EDE-FFCA-4393-BECD-3B014C28B3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5186362"/>
            <a:ext cx="2727325" cy="904876"/>
          </a:xfrm>
        </p:spPr>
        <p:txBody>
          <a:bodyPr/>
          <a:lstStyle>
            <a:lvl1pPr marL="0" indent="0">
              <a:buNone/>
              <a:defRPr sz="1400">
                <a:solidFill>
                  <a:srgbClr val="5C524E"/>
                </a:solidFill>
              </a:defRPr>
            </a:lvl1pPr>
            <a:lvl2pPr marL="324000" indent="0">
              <a:buNone/>
              <a:defRPr sz="1200">
                <a:solidFill>
                  <a:srgbClr val="5C524E"/>
                </a:solidFill>
              </a:defRPr>
            </a:lvl2pPr>
            <a:lvl3pPr marL="612000" indent="0">
              <a:buNone/>
              <a:defRPr sz="1100">
                <a:solidFill>
                  <a:srgbClr val="5C524E"/>
                </a:solidFill>
              </a:defRPr>
            </a:lvl3pPr>
            <a:lvl4pPr marL="864000" indent="0">
              <a:buNone/>
              <a:defRPr sz="1050">
                <a:solidFill>
                  <a:srgbClr val="5C524E"/>
                </a:solidFill>
              </a:defRPr>
            </a:lvl4pPr>
            <a:lvl5pPr marL="1044000" indent="0">
              <a:buNone/>
              <a:defRPr sz="1050">
                <a:solidFill>
                  <a:srgbClr val="5C524E"/>
                </a:solidFill>
              </a:defRPr>
            </a:lvl5pPr>
          </a:lstStyle>
          <a:p>
            <a:pPr lvl="0"/>
            <a:r>
              <a:rPr lang="en-GB"/>
              <a:t>Metadata or body copy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1" name="Bildobjekt 40" descr="palettR">
            <a:extLst>
              <a:ext uri="{FF2B5EF4-FFF2-40B4-BE49-F238E27FC236}">
                <a16:creationId xmlns:a16="http://schemas.microsoft.com/office/drawing/2014/main" id="{7C7A1B36-C880-F1CC-E51A-864CE373D6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3" name="Bildobjekt 42" descr="palettD">
            <a:extLst>
              <a:ext uri="{FF2B5EF4-FFF2-40B4-BE49-F238E27FC236}">
                <a16:creationId xmlns:a16="http://schemas.microsoft.com/office/drawing/2014/main" id="{62828056-42C3-18B4-5AFB-0FEB789561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FF12EBA-A846-63EA-5578-AE98ED360EC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43812" y="6077138"/>
            <a:ext cx="3101683" cy="53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815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ng Title slide">
    <p:bg>
      <p:bgPr>
        <a:solidFill>
          <a:srgbClr val="F8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>
            <a:extLst>
              <a:ext uri="{FF2B5EF4-FFF2-40B4-BE49-F238E27FC236}">
                <a16:creationId xmlns:a16="http://schemas.microsoft.com/office/drawing/2014/main" id="{7A5AEFCE-E244-B1D8-1000-5BFCFC5AC5B0}"/>
              </a:ext>
            </a:extLst>
          </p:cNvPr>
          <p:cNvSpPr/>
          <p:nvPr userDrawn="1"/>
        </p:nvSpPr>
        <p:spPr>
          <a:xfrm>
            <a:off x="10483702" y="6091238"/>
            <a:ext cx="1708298" cy="766762"/>
          </a:xfrm>
          <a:prstGeom prst="rect">
            <a:avLst/>
          </a:prstGeom>
          <a:solidFill>
            <a:srgbClr val="F8EE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8EEE8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F59DF-F975-4921-8AD6-422C476A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BF0FF"/>
                </a:solidFill>
              </a:defRPr>
            </a:lvl1pPr>
          </a:lstStyle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B69AB9-B4EC-4FB0-AA6D-23738E48A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5C524E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D1D61-5417-44F9-8850-9D39A5E2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C524E"/>
                </a:solidFill>
              </a:defRPr>
            </a:lvl1pPr>
          </a:lstStyle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76AF130-93B3-49A0-8625-F9504ACA69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99" y="1671638"/>
            <a:ext cx="9694863" cy="2091424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GB" sz="5000" dirty="0">
                <a:solidFill>
                  <a:srgbClr val="5C524E"/>
                </a:solidFill>
              </a:defRPr>
            </a:lvl1pPr>
          </a:lstStyle>
          <a:p>
            <a:pPr lvl="0">
              <a:lnSpc>
                <a:spcPct val="82000"/>
              </a:lnSpc>
            </a:pPr>
            <a:r>
              <a:rPr lang="en-US"/>
              <a:t>Longer presentation title</a:t>
            </a:r>
            <a:br>
              <a:rPr lang="en-US"/>
            </a:br>
            <a:r>
              <a:rPr lang="en-US"/>
              <a:t>50pt</a:t>
            </a:r>
            <a:endParaRPr lang="en-GB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5596F71-CBEB-4F96-91B7-2012497767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4000" y="4017962"/>
            <a:ext cx="5715000" cy="90487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buNone/>
              <a:defRPr lang="en-GB" sz="2400" dirty="0">
                <a:solidFill>
                  <a:srgbClr val="5C524E"/>
                </a:solidFill>
              </a:defRPr>
            </a:lvl1pPr>
          </a:lstStyle>
          <a:p>
            <a:pPr marL="306000" lvl="0" indent="-306000">
              <a:lnSpc>
                <a:spcPct val="106000"/>
              </a:lnSpc>
              <a:spcBef>
                <a:spcPts val="600"/>
              </a:spcBef>
            </a:pPr>
            <a:r>
              <a:rPr lang="en-US"/>
              <a:t>Sub-headline 24pt</a:t>
            </a:r>
            <a:endParaRPr lang="en-GB"/>
          </a:p>
          <a:p>
            <a:pPr marL="306000" lvl="0" indent="-306000">
              <a:lnSpc>
                <a:spcPct val="106000"/>
              </a:lnSpc>
              <a:spcBef>
                <a:spcPts val="600"/>
              </a:spcBef>
            </a:pP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74E3EDE-FFCA-4393-BECD-3B014C28B3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5186362"/>
            <a:ext cx="2727325" cy="904876"/>
          </a:xfrm>
        </p:spPr>
        <p:txBody>
          <a:bodyPr/>
          <a:lstStyle>
            <a:lvl1pPr marL="0" indent="0">
              <a:buNone/>
              <a:defRPr sz="1400">
                <a:solidFill>
                  <a:srgbClr val="5C524E"/>
                </a:solidFill>
              </a:defRPr>
            </a:lvl1pPr>
            <a:lvl2pPr marL="324000" indent="0">
              <a:buNone/>
              <a:defRPr sz="1200">
                <a:solidFill>
                  <a:srgbClr val="5C524E"/>
                </a:solidFill>
              </a:defRPr>
            </a:lvl2pPr>
            <a:lvl3pPr marL="612000" indent="0">
              <a:buNone/>
              <a:defRPr sz="1100">
                <a:solidFill>
                  <a:srgbClr val="5C524E"/>
                </a:solidFill>
              </a:defRPr>
            </a:lvl3pPr>
            <a:lvl4pPr marL="864000" indent="0">
              <a:buNone/>
              <a:defRPr sz="1050">
                <a:solidFill>
                  <a:srgbClr val="5C524E"/>
                </a:solidFill>
              </a:defRPr>
            </a:lvl4pPr>
            <a:lvl5pPr marL="1044000" indent="0">
              <a:buNone/>
              <a:defRPr sz="1050">
                <a:solidFill>
                  <a:srgbClr val="5C524E"/>
                </a:solidFill>
              </a:defRPr>
            </a:lvl5pPr>
          </a:lstStyle>
          <a:p>
            <a:pPr lvl="0"/>
            <a:r>
              <a:rPr lang="en-GB"/>
              <a:t>Metadata or body copy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1" name="Bildobjekt 40" descr="palettR">
            <a:extLst>
              <a:ext uri="{FF2B5EF4-FFF2-40B4-BE49-F238E27FC236}">
                <a16:creationId xmlns:a16="http://schemas.microsoft.com/office/drawing/2014/main" id="{11F02B66-5791-8348-712F-B8373A177B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3" name="Bildobjekt 42" descr="palettD">
            <a:extLst>
              <a:ext uri="{FF2B5EF4-FFF2-40B4-BE49-F238E27FC236}">
                <a16:creationId xmlns:a16="http://schemas.microsoft.com/office/drawing/2014/main" id="{D10528DD-FC9F-04DC-F4CF-B3AD8A3CD3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03E102B-5D51-5722-9973-7FBA22BEF1A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43812" y="6077138"/>
            <a:ext cx="3101683" cy="53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39961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slide 2">
    <p:bg>
      <p:bgPr>
        <a:solidFill>
          <a:srgbClr val="F8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F59DF-F975-4921-8AD6-422C476A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t>25/04/2025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B69AB9-B4EC-4FB0-AA6D-23738E48A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5C524E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D1D61-5417-44F9-8850-9D39A5E2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C524E"/>
                </a:solidFill>
              </a:defRPr>
            </a:lvl1pPr>
          </a:lstStyle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0F96AF3-13AC-4ADD-8AAB-8AA382076B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6505" y="1658250"/>
            <a:ext cx="5710440" cy="2079624"/>
          </a:xfrm>
        </p:spPr>
        <p:txBody>
          <a:bodyPr anchor="t">
            <a:noAutofit/>
          </a:bodyPr>
          <a:lstStyle>
            <a:lvl1pPr algn="l">
              <a:lnSpc>
                <a:spcPct val="82000"/>
              </a:lnSpc>
              <a:defRPr sz="5000">
                <a:solidFill>
                  <a:srgbClr val="5C524E"/>
                </a:solidFill>
              </a:defRPr>
            </a:lvl1pPr>
          </a:lstStyle>
          <a:p>
            <a:r>
              <a:rPr lang="en-US"/>
              <a:t>Chapter titles</a:t>
            </a:r>
            <a:br>
              <a:rPr lang="en-US"/>
            </a:br>
            <a:r>
              <a:rPr lang="en-US"/>
              <a:t>50pt</a:t>
            </a:r>
            <a:endParaRPr lang="en-GB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D96EB6E-57C7-4AF7-9EF3-14F216F289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505" y="501649"/>
            <a:ext cx="11688321" cy="9191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6000"/>
              </a:lnSpc>
              <a:buNone/>
              <a:defRPr sz="3400">
                <a:solidFill>
                  <a:srgbClr val="5C524E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Chapter number 34pt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C35EB48-BA48-412E-95B3-5024F5D225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6505" y="4011614"/>
            <a:ext cx="3733798" cy="2079624"/>
          </a:xfrm>
        </p:spPr>
        <p:txBody>
          <a:bodyPr/>
          <a:lstStyle>
            <a:lvl1pPr marL="0" indent="0">
              <a:buNone/>
              <a:defRPr>
                <a:solidFill>
                  <a:srgbClr val="5C524E"/>
                </a:solidFill>
              </a:defRPr>
            </a:lvl1pPr>
            <a:lvl2pPr marL="324000" indent="0">
              <a:buNone/>
              <a:defRPr>
                <a:solidFill>
                  <a:srgbClr val="5C524E"/>
                </a:solidFill>
              </a:defRPr>
            </a:lvl2pPr>
            <a:lvl3pPr marL="612000" indent="0">
              <a:buNone/>
              <a:defRPr>
                <a:solidFill>
                  <a:srgbClr val="5C524E"/>
                </a:solidFill>
              </a:defRPr>
            </a:lvl3pPr>
            <a:lvl4pPr marL="864000" indent="0">
              <a:buNone/>
              <a:defRPr>
                <a:solidFill>
                  <a:srgbClr val="5C524E"/>
                </a:solidFill>
              </a:defRPr>
            </a:lvl4pPr>
            <a:lvl5pPr marL="1044000" indent="0">
              <a:buNone/>
              <a:defRPr>
                <a:solidFill>
                  <a:srgbClr val="5C524E"/>
                </a:solidFill>
              </a:defRPr>
            </a:lvl5pPr>
          </a:lstStyle>
          <a:p>
            <a:pPr lvl="0"/>
            <a:r>
              <a:rPr lang="en-US"/>
              <a:t>Body copy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9" name="Bildobjekt 38" descr="palettR">
            <a:extLst>
              <a:ext uri="{FF2B5EF4-FFF2-40B4-BE49-F238E27FC236}">
                <a16:creationId xmlns:a16="http://schemas.microsoft.com/office/drawing/2014/main" id="{10F28F0B-4D5F-E9F9-23B1-D6D8E1F376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1" name="Bildobjekt 40" descr="palettD">
            <a:extLst>
              <a:ext uri="{FF2B5EF4-FFF2-40B4-BE49-F238E27FC236}">
                <a16:creationId xmlns:a16="http://schemas.microsoft.com/office/drawing/2014/main" id="{B1507E33-E7CB-6D10-D8D0-78E6B28BDA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17571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slide 3">
    <p:bg>
      <p:bgPr>
        <a:solidFill>
          <a:srgbClr val="F8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F59DF-F975-4921-8AD6-422C476A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t>25/04/2025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B69AB9-B4EC-4FB0-AA6D-23738E48A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5C524E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D1D61-5417-44F9-8850-9D39A5E2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C524E"/>
                </a:solidFill>
              </a:defRPr>
            </a:lvl1pPr>
          </a:lstStyle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0F96AF3-13AC-4ADD-8AAB-8AA382076B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6505" y="1658250"/>
            <a:ext cx="7713220" cy="3264588"/>
          </a:xfrm>
        </p:spPr>
        <p:txBody>
          <a:bodyPr anchor="t">
            <a:noAutofit/>
          </a:bodyPr>
          <a:lstStyle>
            <a:lvl1pPr algn="l">
              <a:lnSpc>
                <a:spcPct val="82000"/>
              </a:lnSpc>
              <a:defRPr sz="5000">
                <a:solidFill>
                  <a:srgbClr val="5C524E"/>
                </a:solidFill>
              </a:defRPr>
            </a:lvl1pPr>
          </a:lstStyle>
          <a:p>
            <a:r>
              <a:rPr lang="en-US"/>
              <a:t>Chapter titles</a:t>
            </a:r>
            <a:br>
              <a:rPr lang="en-US"/>
            </a:br>
            <a:r>
              <a:rPr lang="en-US"/>
              <a:t>50pt</a:t>
            </a:r>
            <a:endParaRPr lang="en-GB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D96EB6E-57C7-4AF7-9EF3-14F216F289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505" y="501649"/>
            <a:ext cx="11688321" cy="9191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6000"/>
              </a:lnSpc>
              <a:buNone/>
              <a:defRPr sz="3400">
                <a:solidFill>
                  <a:srgbClr val="5C524E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Chapter number 34pt</a:t>
            </a:r>
            <a:endParaRPr lang="en-GB"/>
          </a:p>
        </p:txBody>
      </p:sp>
      <p:pic>
        <p:nvPicPr>
          <p:cNvPr id="38" name="Bildobjekt 37" descr="palettR">
            <a:extLst>
              <a:ext uri="{FF2B5EF4-FFF2-40B4-BE49-F238E27FC236}">
                <a16:creationId xmlns:a16="http://schemas.microsoft.com/office/drawing/2014/main" id="{F8DF5EA6-6866-5CAF-1596-FE8970248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0" name="Bildobjekt 39" descr="palettD">
            <a:extLst>
              <a:ext uri="{FF2B5EF4-FFF2-40B4-BE49-F238E27FC236}">
                <a16:creationId xmlns:a16="http://schemas.microsoft.com/office/drawing/2014/main" id="{93F4654E-831C-F234-D21F-9FF042680D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8771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F59DF-F975-4921-8AD6-422C476A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t>25/04/2025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B69AB9-B4EC-4FB0-AA6D-23738E48A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D1D61-5417-44F9-8850-9D39A5E2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4E5FA4-F0B3-4982-84E3-D7F170E323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00" y="1671638"/>
            <a:ext cx="5716588" cy="3251200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/>
              <a:t>Agenda headline</a:t>
            </a:r>
            <a:br>
              <a:rPr lang="en-US"/>
            </a:br>
            <a:r>
              <a:rPr lang="en-US"/>
              <a:t>80pt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3E079F-DACA-43CC-BBA2-5616C436A6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21538" y="1671638"/>
            <a:ext cx="4713287" cy="4419600"/>
          </a:xfrm>
        </p:spPr>
        <p:txBody>
          <a:bodyPr/>
          <a:lstStyle>
            <a:lvl1pPr marL="342000" indent="-342000">
              <a:spcBef>
                <a:spcPts val="200"/>
              </a:spcBef>
              <a:defRPr sz="2400"/>
            </a:lvl1pPr>
            <a:lvl2pPr marL="684000">
              <a:spcBef>
                <a:spcPts val="200"/>
              </a:spcBef>
              <a:defRPr sz="2000"/>
            </a:lvl2pPr>
            <a:lvl3pPr marL="900000">
              <a:spcBef>
                <a:spcPts val="200"/>
              </a:spcBef>
              <a:defRPr sz="1800"/>
            </a:lvl3pPr>
            <a:lvl4pPr marL="1152000" indent="-216000">
              <a:spcBef>
                <a:spcPts val="200"/>
              </a:spcBef>
              <a:defRPr sz="1600"/>
            </a:lvl4pPr>
            <a:lvl5pPr marL="1368000" indent="-216000">
              <a:spcBef>
                <a:spcPts val="200"/>
              </a:spcBef>
              <a:defRPr sz="1600"/>
            </a:lvl5pPr>
          </a:lstStyle>
          <a:p>
            <a:pPr lvl="0"/>
            <a:r>
              <a:rPr lang="en-US"/>
              <a:t>Bullet list 24pt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8" name="Bildobjekt 37" descr="palettR">
            <a:extLst>
              <a:ext uri="{FF2B5EF4-FFF2-40B4-BE49-F238E27FC236}">
                <a16:creationId xmlns:a16="http://schemas.microsoft.com/office/drawing/2014/main" id="{C3C3CA08-FE8E-359E-FD9F-3BECE8AC89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0" name="Bildobjekt 39" descr="palettD">
            <a:extLst>
              <a:ext uri="{FF2B5EF4-FFF2-40B4-BE49-F238E27FC236}">
                <a16:creationId xmlns:a16="http://schemas.microsoft.com/office/drawing/2014/main" id="{F3EFE60A-5D46-9856-CBD5-55D295B6A1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5144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37" name="Bildobjekt 36" descr="palettR">
            <a:extLst>
              <a:ext uri="{FF2B5EF4-FFF2-40B4-BE49-F238E27FC236}">
                <a16:creationId xmlns:a16="http://schemas.microsoft.com/office/drawing/2014/main" id="{32B7F604-3205-FB27-3FC3-D4C542A641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39" name="Bildobjekt 38" descr="palettD">
            <a:extLst>
              <a:ext uri="{FF2B5EF4-FFF2-40B4-BE49-F238E27FC236}">
                <a16:creationId xmlns:a16="http://schemas.microsoft.com/office/drawing/2014/main" id="{57D305D7-1EA6-8269-48B5-2E02B57327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65602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D854124-9E02-4C30-B224-6D1F895ADF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19824" y="0"/>
            <a:ext cx="5972176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8118372-A651-4949-91D5-5422FC3B61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637021" y="6289317"/>
            <a:ext cx="308474" cy="3240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sv-SE"/>
              <a:t>
              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00" y="501649"/>
            <a:ext cx="5718178" cy="919163"/>
          </a:xfrm>
        </p:spPr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26D1E1-DC69-412D-85A7-D3027DA7DF9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46505" y="1671639"/>
            <a:ext cx="3734946" cy="4419600"/>
          </a:xfrm>
        </p:spPr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0" name="Bildobjekt 39" descr="palettR">
            <a:extLst>
              <a:ext uri="{FF2B5EF4-FFF2-40B4-BE49-F238E27FC236}">
                <a16:creationId xmlns:a16="http://schemas.microsoft.com/office/drawing/2014/main" id="{615FE3B5-1E56-6074-C6DB-FD09C33769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2" name="Bildobjekt 41" descr="palettD">
            <a:extLst>
              <a:ext uri="{FF2B5EF4-FFF2-40B4-BE49-F238E27FC236}">
                <a16:creationId xmlns:a16="http://schemas.microsoft.com/office/drawing/2014/main" id="{570E1348-C013-5852-F252-58AC7659382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279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D854124-9E02-4C30-B224-6D1F895ADF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4763" y="0"/>
            <a:ext cx="5972176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9825" y="501649"/>
            <a:ext cx="5714999" cy="919163"/>
          </a:xfrm>
        </p:spPr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26D1E1-DC69-412D-85A7-D3027DA7DF9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19825" y="1671638"/>
            <a:ext cx="3734946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9" name="Bildobjekt 38" descr="palettR">
            <a:extLst>
              <a:ext uri="{FF2B5EF4-FFF2-40B4-BE49-F238E27FC236}">
                <a16:creationId xmlns:a16="http://schemas.microsoft.com/office/drawing/2014/main" id="{6F6DD351-1619-90EF-58AE-32DE61165F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1" name="Bildobjekt 40" descr="palettD">
            <a:extLst>
              <a:ext uri="{FF2B5EF4-FFF2-40B4-BE49-F238E27FC236}">
                <a16:creationId xmlns:a16="http://schemas.microsoft.com/office/drawing/2014/main" id="{6DC0BFD9-4F30-4F12-9641-EB635E5E35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89229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big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D854124-9E02-4C30-B224-6D1F895ADF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32275" y="0"/>
            <a:ext cx="7959725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8118372-A651-4949-91D5-5422FC3B61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637021" y="6289317"/>
            <a:ext cx="308474" cy="3240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sv-SE"/>
              <a:t>
              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00" y="501649"/>
            <a:ext cx="3727450" cy="919163"/>
          </a:xfrm>
        </p:spPr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26D1E1-DC69-412D-85A7-D3027DA7DF9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46505" y="1671639"/>
            <a:ext cx="3734946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0" name="Bildobjekt 39" descr="palettR">
            <a:extLst>
              <a:ext uri="{FF2B5EF4-FFF2-40B4-BE49-F238E27FC236}">
                <a16:creationId xmlns:a16="http://schemas.microsoft.com/office/drawing/2014/main" id="{3D9FFA55-2C2F-6E25-8A39-ED4193027E5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2" name="Bildobjekt 41" descr="palettD">
            <a:extLst>
              <a:ext uri="{FF2B5EF4-FFF2-40B4-BE49-F238E27FC236}">
                <a16:creationId xmlns:a16="http://schemas.microsoft.com/office/drawing/2014/main" id="{1129ACAD-BAF9-E835-31B3-049C51CA83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41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nger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DC5A1BC4-883C-4448-91CD-13435D561B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F59DF-F975-4921-8AD6-422C476A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t>25/04/2025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B69AB9-B4EC-4FB0-AA6D-23738E48A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D1D61-5417-44F9-8850-9D39A5E2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4770EDE-71C4-418B-8CA7-89BC85BB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Headline 34pt</a:t>
            </a:r>
            <a:endParaRPr lang="en-GB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4E353885-DE7C-4AB4-AEB8-5C399C9373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637021" y="6289317"/>
            <a:ext cx="308474" cy="3240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sv-SE"/>
              <a:t>
              </a:t>
            </a:r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EC85A8D-061F-4FDE-B7B3-397517EF0E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6646" y="2835275"/>
            <a:ext cx="10689168" cy="32559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2000"/>
              </a:lnSpc>
              <a:buNone/>
              <a:defRPr sz="5000">
                <a:solidFill>
                  <a:schemeClr val="bg1"/>
                </a:solidFill>
                <a:latin typeface="Telia Sans Medium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“Longer quotations or key messages 50pt”</a:t>
            </a:r>
          </a:p>
        </p:txBody>
      </p:sp>
      <p:pic>
        <p:nvPicPr>
          <p:cNvPr id="40" name="Bildobjekt 39" descr="palettR">
            <a:extLst>
              <a:ext uri="{FF2B5EF4-FFF2-40B4-BE49-F238E27FC236}">
                <a16:creationId xmlns:a16="http://schemas.microsoft.com/office/drawing/2014/main" id="{153047CF-CD16-BC3E-C513-3646492129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2" name="Bildobjekt 41" descr="palettD">
            <a:extLst>
              <a:ext uri="{FF2B5EF4-FFF2-40B4-BE49-F238E27FC236}">
                <a16:creationId xmlns:a16="http://schemas.microsoft.com/office/drawing/2014/main" id="{FA48132E-82F0-3509-E221-06380B7989A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52924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big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D854124-9E02-4C30-B224-6D1F895ADF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4763" y="0"/>
            <a:ext cx="7964488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99878" y="501649"/>
            <a:ext cx="3734946" cy="919163"/>
          </a:xfrm>
        </p:spPr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26D1E1-DC69-412D-85A7-D3027DA7DF9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08963" y="1671638"/>
            <a:ext cx="3734946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9" name="Bildobjekt 38" descr="palettR">
            <a:extLst>
              <a:ext uri="{FF2B5EF4-FFF2-40B4-BE49-F238E27FC236}">
                <a16:creationId xmlns:a16="http://schemas.microsoft.com/office/drawing/2014/main" id="{15D52975-D2CB-D020-6B29-2A2763E2D3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1" name="Bildobjekt 40" descr="palettD">
            <a:extLst>
              <a:ext uri="{FF2B5EF4-FFF2-40B4-BE49-F238E27FC236}">
                <a16:creationId xmlns:a16="http://schemas.microsoft.com/office/drawing/2014/main" id="{44F0B383-7F9A-4A09-0BA4-B8D474136E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5420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image and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D854124-9E02-4C30-B224-6D1F895ADF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32276" y="0"/>
            <a:ext cx="3727450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00" y="501649"/>
            <a:ext cx="3727450" cy="919163"/>
          </a:xfrm>
        </p:spPr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26D1E1-DC69-412D-85A7-D3027DA7DF9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54000" y="1671638"/>
            <a:ext cx="3734947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497ACF4-2EE6-40B9-A985-FBA0FF2AE09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10552" y="1671639"/>
            <a:ext cx="3734944" cy="3251199"/>
          </a:xfrm>
        </p:spPr>
        <p:txBody>
          <a:bodyPr/>
          <a:lstStyle>
            <a:lvl1pPr marL="0" indent="0">
              <a:lnSpc>
                <a:spcPct val="84000"/>
              </a:lnSpc>
              <a:buNone/>
              <a:defRPr sz="5000">
                <a:latin typeface="+mj-lt"/>
              </a:defRPr>
            </a:lvl1pPr>
            <a:lvl2pPr marL="324000" indent="0">
              <a:buNone/>
              <a:defRPr>
                <a:latin typeface="+mj-lt"/>
              </a:defRPr>
            </a:lvl2pPr>
            <a:lvl3pPr marL="612000" indent="0">
              <a:buNone/>
              <a:defRPr>
                <a:latin typeface="+mj-lt"/>
              </a:defRPr>
            </a:lvl3pPr>
            <a:lvl4pPr marL="864000" indent="0">
              <a:buNone/>
              <a:defRPr>
                <a:latin typeface="+mj-lt"/>
              </a:defRPr>
            </a:lvl4pPr>
            <a:lvl5pPr marL="10440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Key message</a:t>
            </a:r>
            <a:br>
              <a:rPr lang="en-US"/>
            </a:br>
            <a:r>
              <a:rPr lang="en-US"/>
              <a:t>50pt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0" name="Bildobjekt 39" descr="palettR">
            <a:extLst>
              <a:ext uri="{FF2B5EF4-FFF2-40B4-BE49-F238E27FC236}">
                <a16:creationId xmlns:a16="http://schemas.microsoft.com/office/drawing/2014/main" id="{56207496-9B84-2A36-712B-7BC0B9C19D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2" name="Bildobjekt 41" descr="palettD">
            <a:extLst>
              <a:ext uri="{FF2B5EF4-FFF2-40B4-BE49-F238E27FC236}">
                <a16:creationId xmlns:a16="http://schemas.microsoft.com/office/drawing/2014/main" id="{592BA3F1-8223-5196-C67A-69B71D92E5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76333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D854124-9E02-4C30-B224-6D1F895ADF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32276" y="0"/>
            <a:ext cx="3727450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938" y="1671638"/>
            <a:ext cx="3727450" cy="2082800"/>
          </a:xfrm>
        </p:spPr>
        <p:txBody>
          <a:bodyPr/>
          <a:lstStyle>
            <a:lvl1pPr>
              <a:defRPr lang="en-GB" sz="5000" kern="1200" dirty="0">
                <a:solidFill>
                  <a:srgbClr val="5C524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Headline 50pt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26D1E1-DC69-412D-85A7-D3027DA7DF9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12115" y="1671638"/>
            <a:ext cx="3734947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9" name="Bildobjekt 38" descr="palettR">
            <a:extLst>
              <a:ext uri="{FF2B5EF4-FFF2-40B4-BE49-F238E27FC236}">
                <a16:creationId xmlns:a16="http://schemas.microsoft.com/office/drawing/2014/main" id="{A6A9F743-D1A7-FA67-25F1-170FCBB33F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1" name="Bildobjekt 40" descr="palettD">
            <a:extLst>
              <a:ext uri="{FF2B5EF4-FFF2-40B4-BE49-F238E27FC236}">
                <a16:creationId xmlns:a16="http://schemas.microsoft.com/office/drawing/2014/main" id="{39DE1145-FD50-1834-A00E-D9AAF4E0DF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90470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605719-2CEC-4887-B7FB-073611B453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54000" y="1671638"/>
            <a:ext cx="11680824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8" name="Bildobjekt 37" descr="palettR">
            <a:extLst>
              <a:ext uri="{FF2B5EF4-FFF2-40B4-BE49-F238E27FC236}">
                <a16:creationId xmlns:a16="http://schemas.microsoft.com/office/drawing/2014/main" id="{8E85CF56-607A-297C-B983-B5BF7AD176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0" name="Bildobjekt 39" descr="palettD">
            <a:extLst>
              <a:ext uri="{FF2B5EF4-FFF2-40B4-BE49-F238E27FC236}">
                <a16:creationId xmlns:a16="http://schemas.microsoft.com/office/drawing/2014/main" id="{6DD1B34E-B1BB-1D6C-49D2-2EE5440544B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3166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605719-2CEC-4887-B7FB-073611B453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53999" y="1671638"/>
            <a:ext cx="7705725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055424FC-FB99-4931-9712-36B6C6D50E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08963" y="1671638"/>
            <a:ext cx="3725862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9" name="Bildobjekt 38" descr="palettR">
            <a:extLst>
              <a:ext uri="{FF2B5EF4-FFF2-40B4-BE49-F238E27FC236}">
                <a16:creationId xmlns:a16="http://schemas.microsoft.com/office/drawing/2014/main" id="{03DC239F-0B8D-85A7-F502-50B2395322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1" name="Bildobjekt 40" descr="palettD">
            <a:extLst>
              <a:ext uri="{FF2B5EF4-FFF2-40B4-BE49-F238E27FC236}">
                <a16:creationId xmlns:a16="http://schemas.microsoft.com/office/drawing/2014/main" id="{A984A5C0-9DB2-C79D-BA53-0BCE4CF8AF8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19060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605719-2CEC-4887-B7FB-073611B453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53999" y="1671638"/>
            <a:ext cx="3727451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055424FC-FB99-4931-9712-36B6C6D50E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32275" y="1671638"/>
            <a:ext cx="7702550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9" name="Bildobjekt 38" descr="palettR">
            <a:extLst>
              <a:ext uri="{FF2B5EF4-FFF2-40B4-BE49-F238E27FC236}">
                <a16:creationId xmlns:a16="http://schemas.microsoft.com/office/drawing/2014/main" id="{7881A75C-6C1B-DB0D-7786-367B54F652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1" name="Bildobjekt 40" descr="palettD">
            <a:extLst>
              <a:ext uri="{FF2B5EF4-FFF2-40B4-BE49-F238E27FC236}">
                <a16:creationId xmlns:a16="http://schemas.microsoft.com/office/drawing/2014/main" id="{CA7A60C0-AE1F-7E4E-DDF9-1FCDF052B5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2716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605719-2CEC-4887-B7FB-073611B453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53999" y="1671638"/>
            <a:ext cx="5715001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055424FC-FB99-4931-9712-36B6C6D50E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19823" y="1671638"/>
            <a:ext cx="5715001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9" name="Bildobjekt 38" descr="palettR">
            <a:extLst>
              <a:ext uri="{FF2B5EF4-FFF2-40B4-BE49-F238E27FC236}">
                <a16:creationId xmlns:a16="http://schemas.microsoft.com/office/drawing/2014/main" id="{0607EB82-E830-98D7-045B-EA5CFCB075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1" name="Bildobjekt 40" descr="palettD">
            <a:extLst>
              <a:ext uri="{FF2B5EF4-FFF2-40B4-BE49-F238E27FC236}">
                <a16:creationId xmlns:a16="http://schemas.microsoft.com/office/drawing/2014/main" id="{62201251-BE59-C5EF-D8A8-2E9264DB87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5357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half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130CDAC-89EC-45B9-AEFC-CEA850101C3F}"/>
              </a:ext>
            </a:extLst>
          </p:cNvPr>
          <p:cNvSpPr/>
          <p:nvPr/>
        </p:nvSpPr>
        <p:spPr>
          <a:xfrm>
            <a:off x="0" y="1"/>
            <a:ext cx="597217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00" y="501649"/>
            <a:ext cx="4716464" cy="919163"/>
          </a:xfrm>
        </p:spPr>
        <p:txBody>
          <a:bodyPr/>
          <a:lstStyle>
            <a:lvl1pPr>
              <a:defRPr>
                <a:solidFill>
                  <a:srgbClr val="29003E"/>
                </a:solidFill>
              </a:defRPr>
            </a:lvl1pPr>
          </a:lstStyle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29003E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605719-2CEC-4887-B7FB-073611B453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54000" y="1671638"/>
            <a:ext cx="4716464" cy="4419600"/>
          </a:xfrm>
        </p:spPr>
        <p:txBody>
          <a:bodyPr/>
          <a:lstStyle>
            <a:lvl1pPr>
              <a:defRPr>
                <a:solidFill>
                  <a:srgbClr val="29003E"/>
                </a:solidFill>
              </a:defRPr>
            </a:lvl1pPr>
            <a:lvl2pPr>
              <a:defRPr>
                <a:solidFill>
                  <a:srgbClr val="29003E"/>
                </a:solidFill>
              </a:defRPr>
            </a:lvl2pPr>
            <a:lvl3pPr>
              <a:defRPr>
                <a:solidFill>
                  <a:srgbClr val="29003E"/>
                </a:solidFill>
              </a:defRPr>
            </a:lvl3pPr>
            <a:lvl4pPr>
              <a:defRPr>
                <a:solidFill>
                  <a:srgbClr val="29003E"/>
                </a:solidFill>
              </a:defRPr>
            </a:lvl4pPr>
            <a:lvl5pPr>
              <a:defRPr>
                <a:solidFill>
                  <a:srgbClr val="29003E"/>
                </a:solidFill>
              </a:defRPr>
            </a:lvl5pPr>
          </a:lstStyle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055424FC-FB99-4931-9712-36B6C6D50E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19823" y="1671638"/>
            <a:ext cx="5715001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0" name="Bildobjekt 39" descr="palettR">
            <a:extLst>
              <a:ext uri="{FF2B5EF4-FFF2-40B4-BE49-F238E27FC236}">
                <a16:creationId xmlns:a16="http://schemas.microsoft.com/office/drawing/2014/main" id="{7947F799-AFD8-9042-4729-14E8D926A6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2" name="Bildobjekt 41" descr="palettD">
            <a:extLst>
              <a:ext uri="{FF2B5EF4-FFF2-40B4-BE49-F238E27FC236}">
                <a16:creationId xmlns:a16="http://schemas.microsoft.com/office/drawing/2014/main" id="{21B742F7-92F2-14CA-B6B4-DBFEA7A83F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97442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605719-2CEC-4887-B7FB-073611B453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53999" y="1671638"/>
            <a:ext cx="3727451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11F90D42-6076-4A97-B250-2E4186A76B6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29100" y="1671638"/>
            <a:ext cx="3727451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CA5DAA6F-9902-485B-9005-BC0B163651B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204201" y="1671638"/>
            <a:ext cx="3727451" cy="4419600"/>
          </a:xfrm>
        </p:spPr>
        <p:txBody>
          <a:bodyPr/>
          <a:lstStyle/>
          <a:p>
            <a:pPr lvl="0"/>
            <a:r>
              <a:rPr lang="en-US"/>
              <a:t>Bullet list 20pt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0" name="Bildobjekt 39" descr="palettR">
            <a:extLst>
              <a:ext uri="{FF2B5EF4-FFF2-40B4-BE49-F238E27FC236}">
                <a16:creationId xmlns:a16="http://schemas.microsoft.com/office/drawing/2014/main" id="{6CE7CAE2-6BE0-4646-528A-022D8C5065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2" name="Bildobjekt 41" descr="palettD">
            <a:extLst>
              <a:ext uri="{FF2B5EF4-FFF2-40B4-BE49-F238E27FC236}">
                <a16:creationId xmlns:a16="http://schemas.microsoft.com/office/drawing/2014/main" id="{B20E7877-C38D-435E-18EE-0BA9D8E2B8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0457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ith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605719-2CEC-4887-B7FB-073611B453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53999" y="1671638"/>
            <a:ext cx="3727451" cy="3251200"/>
          </a:xfrm>
        </p:spPr>
        <p:txBody>
          <a:bodyPr/>
          <a:lstStyle>
            <a:lvl1pPr marL="216000" indent="-216000">
              <a:spcBef>
                <a:spcPts val="0"/>
              </a:spcBef>
              <a:defRPr sz="1400"/>
            </a:lvl1pPr>
            <a:lvl2pPr marL="432000" indent="-180000">
              <a:spcBef>
                <a:spcPts val="0"/>
              </a:spcBef>
              <a:defRPr sz="1200"/>
            </a:lvl2pPr>
            <a:lvl3pPr marL="576000" indent="-144000">
              <a:spcBef>
                <a:spcPts val="0"/>
              </a:spcBef>
              <a:defRPr sz="1100"/>
            </a:lvl3pPr>
            <a:lvl4pPr marL="720000" indent="-144000">
              <a:spcBef>
                <a:spcPts val="0"/>
              </a:spcBef>
              <a:defRPr sz="1050"/>
            </a:lvl4pPr>
            <a:lvl5pPr marL="864000" indent="-144000">
              <a:spcBef>
                <a:spcPts val="0"/>
              </a:spcBef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5846733A-F895-4C65-9F6A-D3CC2F2F521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29100" y="1671638"/>
            <a:ext cx="3727451" cy="3251200"/>
          </a:xfrm>
        </p:spPr>
        <p:txBody>
          <a:bodyPr/>
          <a:lstStyle>
            <a:lvl1pPr marL="216000" indent="-216000">
              <a:spcBef>
                <a:spcPts val="0"/>
              </a:spcBef>
              <a:defRPr sz="1400"/>
            </a:lvl1pPr>
            <a:lvl2pPr marL="432000" indent="-180000">
              <a:spcBef>
                <a:spcPts val="0"/>
              </a:spcBef>
              <a:defRPr sz="1200"/>
            </a:lvl2pPr>
            <a:lvl3pPr marL="576000" indent="-144000">
              <a:spcBef>
                <a:spcPts val="0"/>
              </a:spcBef>
              <a:defRPr sz="1100"/>
            </a:lvl3pPr>
            <a:lvl4pPr marL="720000" indent="-144000">
              <a:spcBef>
                <a:spcPts val="0"/>
              </a:spcBef>
              <a:defRPr sz="1050"/>
            </a:lvl4pPr>
            <a:lvl5pPr marL="864000" indent="-144000">
              <a:spcBef>
                <a:spcPts val="0"/>
              </a:spcBef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BED51153-4066-4E4E-A71D-0D1A8593A9C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204201" y="1671638"/>
            <a:ext cx="3727451" cy="3251200"/>
          </a:xfrm>
        </p:spPr>
        <p:txBody>
          <a:bodyPr/>
          <a:lstStyle>
            <a:lvl1pPr marL="216000" indent="-216000">
              <a:spcBef>
                <a:spcPts val="0"/>
              </a:spcBef>
              <a:defRPr sz="1400"/>
            </a:lvl1pPr>
            <a:lvl2pPr marL="432000" indent="-180000">
              <a:spcBef>
                <a:spcPts val="0"/>
              </a:spcBef>
              <a:defRPr sz="1200"/>
            </a:lvl2pPr>
            <a:lvl3pPr marL="576000" indent="-144000">
              <a:spcBef>
                <a:spcPts val="0"/>
              </a:spcBef>
              <a:defRPr sz="1100"/>
            </a:lvl3pPr>
            <a:lvl4pPr marL="720000" indent="-144000">
              <a:spcBef>
                <a:spcPts val="0"/>
              </a:spcBef>
              <a:defRPr sz="1050"/>
            </a:lvl4pPr>
            <a:lvl5pPr marL="864000" indent="-144000">
              <a:spcBef>
                <a:spcPts val="0"/>
              </a:spcBef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53E49A61-B659-B47B-79EF-9CF11BDF3C3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000" y="5194343"/>
            <a:ext cx="3727450" cy="896896"/>
          </a:xfrm>
        </p:spPr>
        <p:txBody>
          <a:bodyPr/>
          <a:lstStyle>
            <a:lvl1pPr marL="216000" indent="-216000">
              <a:defRPr sz="1400"/>
            </a:lvl1pPr>
            <a:lvl2pPr marL="432000" indent="-180000">
              <a:defRPr sz="1200"/>
            </a:lvl2pPr>
            <a:lvl3pPr marL="576000" indent="-144000">
              <a:defRPr sz="1100"/>
            </a:lvl3pPr>
            <a:lvl4pPr marL="720000" indent="-144000">
              <a:defRPr sz="1050"/>
            </a:lvl4pPr>
            <a:lvl5pPr marL="864000" indent="-144000"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BF820AF0-60D1-D383-5746-FE931668455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32275" y="5182740"/>
            <a:ext cx="3727450" cy="896896"/>
          </a:xfrm>
        </p:spPr>
        <p:txBody>
          <a:bodyPr/>
          <a:lstStyle>
            <a:lvl1pPr marL="216000" indent="-216000">
              <a:defRPr sz="1400"/>
            </a:lvl1pPr>
            <a:lvl2pPr marL="432000" indent="-180000">
              <a:defRPr sz="1200"/>
            </a:lvl2pPr>
            <a:lvl3pPr marL="576000" indent="-144000">
              <a:defRPr sz="1100"/>
            </a:lvl3pPr>
            <a:lvl4pPr marL="720000" indent="-144000">
              <a:defRPr sz="1050"/>
            </a:lvl4pPr>
            <a:lvl5pPr marL="864000" indent="-144000"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29831C04-F989-8336-C3EE-3E6ECD9F20F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0552" y="5182740"/>
            <a:ext cx="3727450" cy="896896"/>
          </a:xfrm>
        </p:spPr>
        <p:txBody>
          <a:bodyPr/>
          <a:lstStyle>
            <a:lvl1pPr marL="216000" indent="-216000">
              <a:defRPr sz="1400"/>
            </a:lvl1pPr>
            <a:lvl2pPr marL="432000" indent="-180000">
              <a:defRPr sz="1200"/>
            </a:lvl2pPr>
            <a:lvl3pPr marL="576000" indent="-144000">
              <a:defRPr sz="1100"/>
            </a:lvl3pPr>
            <a:lvl4pPr marL="720000" indent="-144000">
              <a:defRPr sz="1050"/>
            </a:lvl4pPr>
            <a:lvl5pPr marL="864000" indent="-144000"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3" name="Bildobjekt 42" descr="palettR">
            <a:extLst>
              <a:ext uri="{FF2B5EF4-FFF2-40B4-BE49-F238E27FC236}">
                <a16:creationId xmlns:a16="http://schemas.microsoft.com/office/drawing/2014/main" id="{4ACC9274-A8FC-3686-FDAA-1573532D91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5" name="Bildobjekt 44" descr="palettD">
            <a:extLst>
              <a:ext uri="{FF2B5EF4-FFF2-40B4-BE49-F238E27FC236}">
                <a16:creationId xmlns:a16="http://schemas.microsoft.com/office/drawing/2014/main" id="{68B4CE5D-8097-055A-3F4D-2A340C68CA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76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, 5th element">
    <p:bg>
      <p:bgPr>
        <a:solidFill>
          <a:srgbClr val="2900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objekt 10">
            <a:extLst>
              <a:ext uri="{FF2B5EF4-FFF2-40B4-BE49-F238E27FC236}">
                <a16:creationId xmlns:a16="http://schemas.microsoft.com/office/drawing/2014/main" id="{AA93FD00-A514-E90D-43C7-92DB1AF294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ktangel 6">
            <a:extLst>
              <a:ext uri="{FF2B5EF4-FFF2-40B4-BE49-F238E27FC236}">
                <a16:creationId xmlns:a16="http://schemas.microsoft.com/office/drawing/2014/main" id="{F7357C76-054A-1F88-2F47-A5E15FD606FC}"/>
              </a:ext>
            </a:extLst>
          </p:cNvPr>
          <p:cNvSpPr/>
          <p:nvPr userDrawn="1"/>
        </p:nvSpPr>
        <p:spPr>
          <a:xfrm>
            <a:off x="10483702" y="6091238"/>
            <a:ext cx="1708298" cy="766762"/>
          </a:xfrm>
          <a:prstGeom prst="rect">
            <a:avLst/>
          </a:prstGeom>
          <a:solidFill>
            <a:srgbClr val="290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F59DF-F975-4921-8AD6-422C476A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BF0FF"/>
                </a:solidFill>
              </a:defRPr>
            </a:lvl1pPr>
          </a:lstStyle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B69AB9-B4EC-4FB0-AA6D-23738E48A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BF0FF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D1D61-5417-44F9-8850-9D39A5E2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BF0FF"/>
                </a:solidFill>
              </a:defRPr>
            </a:lvl1pPr>
          </a:lstStyle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76AF130-93B3-49A0-8625-F9504ACA69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99" y="1671638"/>
            <a:ext cx="9694863" cy="2091424"/>
          </a:xfrm>
        </p:spPr>
        <p:txBody>
          <a:bodyPr anchor="t">
            <a:noAutofit/>
          </a:bodyPr>
          <a:lstStyle>
            <a:lvl1pPr algn="l">
              <a:lnSpc>
                <a:spcPct val="82000"/>
              </a:lnSpc>
              <a:defRPr sz="8000">
                <a:solidFill>
                  <a:srgbClr val="FBF0FF"/>
                </a:solidFill>
              </a:defRPr>
            </a:lvl1pPr>
          </a:lstStyle>
          <a:p>
            <a:r>
              <a:rPr lang="en-US"/>
              <a:t>Presentation title 80pt</a:t>
            </a:r>
            <a:endParaRPr lang="en-GB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5596F71-CBEB-4F96-91B7-2012497767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4000" y="4017962"/>
            <a:ext cx="5715000" cy="90487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buNone/>
              <a:defRPr lang="en-GB" sz="2400" dirty="0">
                <a:solidFill>
                  <a:srgbClr val="FBF0FF"/>
                </a:solidFill>
              </a:defRPr>
            </a:lvl1pPr>
          </a:lstStyle>
          <a:p>
            <a:pPr marL="306000" lvl="0" indent="-306000">
              <a:lnSpc>
                <a:spcPct val="106000"/>
              </a:lnSpc>
              <a:spcBef>
                <a:spcPts val="600"/>
              </a:spcBef>
            </a:pPr>
            <a:r>
              <a:rPr lang="en-US"/>
              <a:t>Sub-headline 24pt</a:t>
            </a:r>
            <a:endParaRPr lang="en-GB"/>
          </a:p>
          <a:p>
            <a:pPr marL="306000" lvl="0" indent="-306000">
              <a:lnSpc>
                <a:spcPct val="106000"/>
              </a:lnSpc>
              <a:spcBef>
                <a:spcPts val="600"/>
              </a:spcBef>
            </a:pP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74E3EDE-FFCA-4393-BECD-3B014C28B3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5186362"/>
            <a:ext cx="2727325" cy="904876"/>
          </a:xfrm>
        </p:spPr>
        <p:txBody>
          <a:bodyPr/>
          <a:lstStyle>
            <a:lvl1pPr marL="0" indent="0">
              <a:buNone/>
              <a:defRPr sz="1400">
                <a:solidFill>
                  <a:srgbClr val="FBF0FF"/>
                </a:solidFill>
              </a:defRPr>
            </a:lvl1pPr>
            <a:lvl2pPr marL="324000" indent="0">
              <a:buNone/>
              <a:defRPr sz="1200">
                <a:solidFill>
                  <a:srgbClr val="FBF0FF"/>
                </a:solidFill>
              </a:defRPr>
            </a:lvl2pPr>
            <a:lvl3pPr marL="612000" indent="0">
              <a:buNone/>
              <a:defRPr sz="1100">
                <a:solidFill>
                  <a:srgbClr val="FBF0FF"/>
                </a:solidFill>
              </a:defRPr>
            </a:lvl3pPr>
            <a:lvl4pPr marL="864000" indent="0">
              <a:buNone/>
              <a:defRPr sz="1050">
                <a:solidFill>
                  <a:srgbClr val="FBF0FF"/>
                </a:solidFill>
              </a:defRPr>
            </a:lvl4pPr>
            <a:lvl5pPr marL="1044000" indent="0">
              <a:buNone/>
              <a:defRPr sz="1050">
                <a:solidFill>
                  <a:srgbClr val="FBF0FF"/>
                </a:solidFill>
              </a:defRPr>
            </a:lvl5pPr>
          </a:lstStyle>
          <a:p>
            <a:pPr lvl="0"/>
            <a:r>
              <a:rPr lang="en-GB"/>
              <a:t>Metadata or body copy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2" name="Bildobjekt 41" descr="palettR">
            <a:extLst>
              <a:ext uri="{FF2B5EF4-FFF2-40B4-BE49-F238E27FC236}">
                <a16:creationId xmlns:a16="http://schemas.microsoft.com/office/drawing/2014/main" id="{21416D37-D1F5-2C5C-CE86-A9B55B7913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4" name="Bildobjekt 43" descr="palettD">
            <a:extLst>
              <a:ext uri="{FF2B5EF4-FFF2-40B4-BE49-F238E27FC236}">
                <a16:creationId xmlns:a16="http://schemas.microsoft.com/office/drawing/2014/main" id="{73572146-6F13-7E9B-6B25-5461229EDA8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F9DCBC4-A827-7A0A-42E5-D2E86282D6F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43812" y="6077138"/>
            <a:ext cx="3101683" cy="53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5930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with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605719-2CEC-4887-B7FB-073611B453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54000" y="1671638"/>
            <a:ext cx="2727326" cy="3251200"/>
          </a:xfrm>
        </p:spPr>
        <p:txBody>
          <a:bodyPr/>
          <a:lstStyle>
            <a:lvl1pPr marL="216000" indent="-216000">
              <a:spcBef>
                <a:spcPts val="0"/>
              </a:spcBef>
              <a:defRPr sz="1400"/>
            </a:lvl1pPr>
            <a:lvl2pPr marL="432000" indent="-180000">
              <a:spcBef>
                <a:spcPts val="0"/>
              </a:spcBef>
              <a:defRPr sz="1200"/>
            </a:lvl2pPr>
            <a:lvl3pPr marL="576000" indent="-144000">
              <a:spcBef>
                <a:spcPts val="0"/>
              </a:spcBef>
              <a:defRPr sz="1100"/>
            </a:lvl3pPr>
            <a:lvl4pPr marL="720000" indent="-144000">
              <a:spcBef>
                <a:spcPts val="0"/>
              </a:spcBef>
              <a:defRPr sz="1050"/>
            </a:lvl4pPr>
            <a:lvl5pPr marL="864000" indent="-144000">
              <a:spcBef>
                <a:spcPts val="0"/>
              </a:spcBef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8438E891-26DE-44C9-A330-1933CCFDC88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243262" y="1666230"/>
            <a:ext cx="2727326" cy="3251200"/>
          </a:xfrm>
        </p:spPr>
        <p:txBody>
          <a:bodyPr/>
          <a:lstStyle>
            <a:lvl1pPr marL="216000" indent="-216000">
              <a:spcBef>
                <a:spcPts val="0"/>
              </a:spcBef>
              <a:defRPr sz="1400"/>
            </a:lvl1pPr>
            <a:lvl2pPr marL="432000" indent="-180000">
              <a:spcBef>
                <a:spcPts val="0"/>
              </a:spcBef>
              <a:defRPr sz="1200"/>
            </a:lvl2pPr>
            <a:lvl3pPr marL="576000" indent="-144000">
              <a:spcBef>
                <a:spcPts val="0"/>
              </a:spcBef>
              <a:defRPr sz="1100"/>
            </a:lvl3pPr>
            <a:lvl4pPr marL="720000" indent="-144000">
              <a:spcBef>
                <a:spcPts val="0"/>
              </a:spcBef>
              <a:defRPr sz="1050"/>
            </a:lvl4pPr>
            <a:lvl5pPr marL="864000" indent="-144000">
              <a:spcBef>
                <a:spcPts val="0"/>
              </a:spcBef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DFC79A50-41D8-4098-986E-C45B6362AB19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32524" y="1666230"/>
            <a:ext cx="2727326" cy="3251200"/>
          </a:xfrm>
        </p:spPr>
        <p:txBody>
          <a:bodyPr/>
          <a:lstStyle>
            <a:lvl1pPr marL="216000" indent="-216000">
              <a:spcBef>
                <a:spcPts val="0"/>
              </a:spcBef>
              <a:defRPr sz="1400"/>
            </a:lvl1pPr>
            <a:lvl2pPr marL="432000" indent="-180000">
              <a:spcBef>
                <a:spcPts val="0"/>
              </a:spcBef>
              <a:defRPr sz="1200"/>
            </a:lvl2pPr>
            <a:lvl3pPr marL="576000" indent="-144000">
              <a:spcBef>
                <a:spcPts val="0"/>
              </a:spcBef>
              <a:defRPr sz="1100"/>
            </a:lvl3pPr>
            <a:lvl4pPr marL="720000" indent="-144000">
              <a:spcBef>
                <a:spcPts val="0"/>
              </a:spcBef>
              <a:defRPr sz="1050"/>
            </a:lvl4pPr>
            <a:lvl5pPr marL="864000" indent="-144000">
              <a:spcBef>
                <a:spcPts val="0"/>
              </a:spcBef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BED34BED-DDC8-4E85-B4F8-5D20EA61303D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206796" y="1666230"/>
            <a:ext cx="2727326" cy="3251200"/>
          </a:xfrm>
        </p:spPr>
        <p:txBody>
          <a:bodyPr/>
          <a:lstStyle>
            <a:lvl1pPr marL="216000" indent="-216000">
              <a:spcBef>
                <a:spcPts val="0"/>
              </a:spcBef>
              <a:defRPr sz="1400"/>
            </a:lvl1pPr>
            <a:lvl2pPr marL="432000" indent="-180000">
              <a:spcBef>
                <a:spcPts val="0"/>
              </a:spcBef>
              <a:defRPr sz="1200"/>
            </a:lvl2pPr>
            <a:lvl3pPr marL="576000" indent="-144000">
              <a:spcBef>
                <a:spcPts val="0"/>
              </a:spcBef>
              <a:defRPr sz="1100"/>
            </a:lvl3pPr>
            <a:lvl4pPr marL="720000" indent="-144000">
              <a:spcBef>
                <a:spcPts val="0"/>
              </a:spcBef>
              <a:defRPr sz="1050"/>
            </a:lvl4pPr>
            <a:lvl5pPr marL="864000" indent="-144000">
              <a:spcBef>
                <a:spcPts val="0"/>
              </a:spcBef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C77BADBB-549C-3332-18DE-B86A4E0AAA2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000" y="5194343"/>
            <a:ext cx="2727325" cy="896896"/>
          </a:xfrm>
        </p:spPr>
        <p:txBody>
          <a:bodyPr/>
          <a:lstStyle>
            <a:lvl1pPr marL="216000" indent="-216000">
              <a:defRPr sz="1400"/>
            </a:lvl1pPr>
            <a:lvl2pPr marL="432000" indent="-180000">
              <a:defRPr sz="1200"/>
            </a:lvl2pPr>
            <a:lvl3pPr marL="576000" indent="-144000">
              <a:defRPr sz="1100"/>
            </a:lvl3pPr>
            <a:lvl4pPr marL="720000" indent="-144000">
              <a:defRPr sz="1050"/>
            </a:lvl4pPr>
            <a:lvl5pPr marL="864000" indent="-144000"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3F91EBAD-686B-D1C1-6BB3-78414124BCF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43262" y="5184775"/>
            <a:ext cx="2727325" cy="896896"/>
          </a:xfrm>
        </p:spPr>
        <p:txBody>
          <a:bodyPr/>
          <a:lstStyle>
            <a:lvl1pPr marL="216000" indent="-216000">
              <a:defRPr sz="1400"/>
            </a:lvl1pPr>
            <a:lvl2pPr marL="432000" indent="-180000">
              <a:defRPr sz="1200"/>
            </a:lvl2pPr>
            <a:lvl3pPr marL="576000" indent="-144000">
              <a:defRPr sz="1100"/>
            </a:lvl3pPr>
            <a:lvl4pPr marL="720000" indent="-144000">
              <a:defRPr sz="1050"/>
            </a:lvl4pPr>
            <a:lvl5pPr marL="864000" indent="-144000"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5103730B-A1B2-6904-8486-8CCE65DE1C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32525" y="5194343"/>
            <a:ext cx="2727325" cy="896896"/>
          </a:xfrm>
        </p:spPr>
        <p:txBody>
          <a:bodyPr/>
          <a:lstStyle>
            <a:lvl1pPr marL="216000" indent="-216000">
              <a:defRPr sz="1400"/>
            </a:lvl1pPr>
            <a:lvl2pPr marL="432000" indent="-180000">
              <a:defRPr sz="1200"/>
            </a:lvl2pPr>
            <a:lvl3pPr marL="576000" indent="-144000">
              <a:defRPr sz="1100"/>
            </a:lvl3pPr>
            <a:lvl4pPr marL="720000" indent="-144000">
              <a:defRPr sz="1050"/>
            </a:lvl4pPr>
            <a:lvl5pPr marL="864000" indent="-144000"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01B100A9-90B9-2621-740E-A5AC0354550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21786" y="5184775"/>
            <a:ext cx="2727325" cy="896896"/>
          </a:xfrm>
        </p:spPr>
        <p:txBody>
          <a:bodyPr/>
          <a:lstStyle>
            <a:lvl1pPr marL="216000" indent="-216000">
              <a:defRPr sz="1400"/>
            </a:lvl1pPr>
            <a:lvl2pPr marL="432000" indent="-180000">
              <a:defRPr sz="1200"/>
            </a:lvl2pPr>
            <a:lvl3pPr marL="576000" indent="-144000">
              <a:defRPr sz="1100"/>
            </a:lvl3pPr>
            <a:lvl4pPr marL="720000" indent="-144000">
              <a:defRPr sz="1050"/>
            </a:lvl4pPr>
            <a:lvl5pPr marL="864000" indent="-144000">
              <a:defRPr sz="1050"/>
            </a:lvl5pPr>
          </a:lstStyle>
          <a:p>
            <a:pPr lvl="0"/>
            <a:r>
              <a:rPr lang="en-US"/>
              <a:t>Bullet list 14pt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5" name="Bildobjekt 44" descr="palettR">
            <a:extLst>
              <a:ext uri="{FF2B5EF4-FFF2-40B4-BE49-F238E27FC236}">
                <a16:creationId xmlns:a16="http://schemas.microsoft.com/office/drawing/2014/main" id="{F549C565-5B35-45BE-2553-E96C3FE487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7" name="Bildobjekt 46" descr="palettD">
            <a:extLst>
              <a:ext uri="{FF2B5EF4-FFF2-40B4-BE49-F238E27FC236}">
                <a16:creationId xmlns:a16="http://schemas.microsoft.com/office/drawing/2014/main" id="{C3D2D1E0-2ACE-241C-50B1-09BCEACED4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5027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B60F13A-49BA-4119-A528-4238D0D4D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54D096F-DCA9-4F5C-A961-5334BADC4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B1E26A2-165B-4EBF-BA79-3606BE938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36" name="Bildobjekt 35" descr="palettR">
            <a:extLst>
              <a:ext uri="{FF2B5EF4-FFF2-40B4-BE49-F238E27FC236}">
                <a16:creationId xmlns:a16="http://schemas.microsoft.com/office/drawing/2014/main" id="{C1265ED9-0DDD-DE5C-3253-7ED87F3477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38" name="Bildobjekt 37" descr="palettD">
            <a:extLst>
              <a:ext uri="{FF2B5EF4-FFF2-40B4-BE49-F238E27FC236}">
                <a16:creationId xmlns:a16="http://schemas.microsoft.com/office/drawing/2014/main" id="{FEA35420-6803-0A31-46DC-75BA17A4605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3528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B60F13A-49BA-4119-A528-4238D0D4D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54D096F-DCA9-4F5C-A961-5334BADC4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B1E26A2-165B-4EBF-BA79-3606BE938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790D7A-42F6-4388-8C1A-CAFD292D7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98FB479-2C77-4816-AEA8-DBFC178BDD2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6646" y="2835275"/>
            <a:ext cx="10689168" cy="32559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2000"/>
              </a:lnSpc>
              <a:buNone/>
              <a:defRPr sz="8000">
                <a:solidFill>
                  <a:srgbClr val="5C524E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“Quotation or </a:t>
            </a:r>
            <a:br>
              <a:rPr lang="en-GB"/>
            </a:br>
            <a:r>
              <a:rPr lang="en-GB"/>
              <a:t>key messages</a:t>
            </a:r>
            <a:br>
              <a:rPr lang="en-GB"/>
            </a:br>
            <a:r>
              <a:rPr lang="en-GB"/>
              <a:t>80pt”</a:t>
            </a:r>
          </a:p>
        </p:txBody>
      </p:sp>
      <p:pic>
        <p:nvPicPr>
          <p:cNvPr id="38" name="Bildobjekt 37" descr="palettR">
            <a:extLst>
              <a:ext uri="{FF2B5EF4-FFF2-40B4-BE49-F238E27FC236}">
                <a16:creationId xmlns:a16="http://schemas.microsoft.com/office/drawing/2014/main" id="{D67B5681-C25D-37B4-ED4D-C599524F5F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0" name="Bildobjekt 39" descr="palettD">
            <a:extLst>
              <a:ext uri="{FF2B5EF4-FFF2-40B4-BE49-F238E27FC236}">
                <a16:creationId xmlns:a16="http://schemas.microsoft.com/office/drawing/2014/main" id="{4FD78F35-10C5-A289-3D90-5574478312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58977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nger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B60F13A-49BA-4119-A528-4238D0D4D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54D096F-DCA9-4F5C-A961-5334BADC4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B1E26A2-165B-4EBF-BA79-3606BE938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790D7A-42F6-4388-8C1A-CAFD292D7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EE7126B-0476-44E2-A783-04415DFEA0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6646" y="2835275"/>
            <a:ext cx="10689168" cy="32559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2000"/>
              </a:lnSpc>
              <a:buNone/>
              <a:defRPr sz="5000">
                <a:solidFill>
                  <a:srgbClr val="5C524E"/>
                </a:solidFill>
                <a:latin typeface="Telia Sans Medium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“Longer quotations or key messages 50pt”</a:t>
            </a:r>
          </a:p>
        </p:txBody>
      </p:sp>
      <p:pic>
        <p:nvPicPr>
          <p:cNvPr id="38" name="Bildobjekt 37" descr="palettR">
            <a:extLst>
              <a:ext uri="{FF2B5EF4-FFF2-40B4-BE49-F238E27FC236}">
                <a16:creationId xmlns:a16="http://schemas.microsoft.com/office/drawing/2014/main" id="{0F9E2C51-B463-9B26-D80C-63463F6397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0" name="Bildobjekt 39" descr="palettD">
            <a:extLst>
              <a:ext uri="{FF2B5EF4-FFF2-40B4-BE49-F238E27FC236}">
                <a16:creationId xmlns:a16="http://schemas.microsoft.com/office/drawing/2014/main" id="{F4C9C692-246F-2113-411A-51B1BE84DCC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2381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umentation,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D854124-9E02-4C30-B224-6D1F895ADF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19824" y="0"/>
            <a:ext cx="5972176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8118372-A651-4949-91D5-5422FC3B61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637021" y="6289317"/>
            <a:ext cx="308474" cy="3240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sv-SE"/>
              <a:t>
              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00" y="501649"/>
            <a:ext cx="5718178" cy="919163"/>
          </a:xfrm>
        </p:spPr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43CE7B1-BFE2-003A-C7A6-2A8562839BF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000" y="1676708"/>
            <a:ext cx="3729039" cy="4419600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0" name="Bildobjekt 39" descr="palettR">
            <a:extLst>
              <a:ext uri="{FF2B5EF4-FFF2-40B4-BE49-F238E27FC236}">
                <a16:creationId xmlns:a16="http://schemas.microsoft.com/office/drawing/2014/main" id="{3BD9EBE8-37C4-4AE2-CF29-2BCD848E48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2" name="Bildobjekt 41" descr="palettD">
            <a:extLst>
              <a:ext uri="{FF2B5EF4-FFF2-40B4-BE49-F238E27FC236}">
                <a16:creationId xmlns:a16="http://schemas.microsoft.com/office/drawing/2014/main" id="{49530335-D4F4-3C80-D63F-FCBE9D00599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37264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umentation,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D854124-9E02-4C30-B224-6D1F895ADF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4763" y="0"/>
            <a:ext cx="5972176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9825" y="501649"/>
            <a:ext cx="5714999" cy="919163"/>
          </a:xfrm>
        </p:spPr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2B7B10E-0697-F07A-C213-61D1A4E56E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19824" y="1671638"/>
            <a:ext cx="3729039" cy="4419600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9" name="Bildobjekt 38" descr="palettR">
            <a:extLst>
              <a:ext uri="{FF2B5EF4-FFF2-40B4-BE49-F238E27FC236}">
                <a16:creationId xmlns:a16="http://schemas.microsoft.com/office/drawing/2014/main" id="{EF14D0C2-F81C-DFAA-6F18-5331ADEB65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1" name="Bildobjekt 40" descr="palettD">
            <a:extLst>
              <a:ext uri="{FF2B5EF4-FFF2-40B4-BE49-F238E27FC236}">
                <a16:creationId xmlns:a16="http://schemas.microsoft.com/office/drawing/2014/main" id="{AE3D6D3F-A307-B3D9-17E8-47662FE701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3856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umentation, two content">
    <p:bg>
      <p:bgPr>
        <a:solidFill>
          <a:srgbClr val="F8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965880-3A18-3DF7-0A20-EFBB09A339F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46505" y="1671638"/>
            <a:ext cx="5724083" cy="4419600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CE1AF4C7-F59B-27DB-34BE-7D1A73D2EC2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21413" y="1666876"/>
            <a:ext cx="5713412" cy="4419600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9" name="Bildobjekt 38" descr="palettR">
            <a:extLst>
              <a:ext uri="{FF2B5EF4-FFF2-40B4-BE49-F238E27FC236}">
                <a16:creationId xmlns:a16="http://schemas.microsoft.com/office/drawing/2014/main" id="{1CD9E222-F77A-CA8C-0EA8-0F511CC60A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1" name="Bildobjekt 40" descr="palettD">
            <a:extLst>
              <a:ext uri="{FF2B5EF4-FFF2-40B4-BE49-F238E27FC236}">
                <a16:creationId xmlns:a16="http://schemas.microsoft.com/office/drawing/2014/main" id="{2DDD985A-2865-73C4-8A5C-25B5085B63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87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umentation,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884BC245-1EDD-1704-D313-A5F98364340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46505" y="1671638"/>
            <a:ext cx="3734945" cy="4419600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A784DF59-3F42-BB33-CF23-2FBC10763D6D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224780" y="1671638"/>
            <a:ext cx="3734945" cy="4419600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F240849D-08C5-A473-AB4D-DEA8A8FA3CD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8963" y="1671638"/>
            <a:ext cx="3729037" cy="4419600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0" name="Bildobjekt 39" descr="palettR">
            <a:extLst>
              <a:ext uri="{FF2B5EF4-FFF2-40B4-BE49-F238E27FC236}">
                <a16:creationId xmlns:a16="http://schemas.microsoft.com/office/drawing/2014/main" id="{DA1EE5A9-B0BE-167A-94C8-E373CD7260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2" name="Bildobjekt 41" descr="palettD">
            <a:extLst>
              <a:ext uri="{FF2B5EF4-FFF2-40B4-BE49-F238E27FC236}">
                <a16:creationId xmlns:a16="http://schemas.microsoft.com/office/drawing/2014/main" id="{261BC741-25FF-618E-155E-B76F1C3071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3397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umentation, 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42F4EE0D-5EAC-37A7-B4ED-4E72724533A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46506" y="1671638"/>
            <a:ext cx="2734820" cy="4419600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BBEAC441-2FF8-E0CB-630B-E230B3C536FF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235768" y="1671638"/>
            <a:ext cx="2734820" cy="4419600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F9FAF6BA-0B3A-07B7-C4C1-5B274B2F837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25030" y="1671638"/>
            <a:ext cx="2734820" cy="4419600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CECCECC8-1D3F-8260-1620-422F6B71760F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14292" y="1671638"/>
            <a:ext cx="2731202" cy="4419600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1" name="Bildobjekt 40" descr="palettR">
            <a:extLst>
              <a:ext uri="{FF2B5EF4-FFF2-40B4-BE49-F238E27FC236}">
                <a16:creationId xmlns:a16="http://schemas.microsoft.com/office/drawing/2014/main" id="{CBB0AD8F-49B2-C82F-0ACD-B622BAF99C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3" name="Bildobjekt 42" descr="palettD">
            <a:extLst>
              <a:ext uri="{FF2B5EF4-FFF2-40B4-BE49-F238E27FC236}">
                <a16:creationId xmlns:a16="http://schemas.microsoft.com/office/drawing/2014/main" id="{0530B027-212F-F673-8FAA-DA971DFACF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2790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umentation, four content and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4BDC-FDC7-4A5B-AD9C-D652852AC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34pt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79F86-BCB9-48E7-84FF-D786C3F5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38B-24F2-468E-B892-A4748B47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789F-D0DE-407A-83E7-451EAF12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6E9BD259-1940-F726-2821-8DB3F6558BE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46506" y="1671638"/>
            <a:ext cx="2734820" cy="3271878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60CAF7B6-CDF0-7AF8-BD5F-5516EBCE72EF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235768" y="1671638"/>
            <a:ext cx="2734820" cy="3271878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D4E4DFE8-A4F7-F282-5250-C5CC43ACD28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25030" y="1671638"/>
            <a:ext cx="2734820" cy="3271878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FA9BB17D-93A1-D421-C426-35F7EB4C56AF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14292" y="1671638"/>
            <a:ext cx="2731202" cy="3271878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85FD1C3E-7F3A-0CD8-D8E7-5725E407AE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000" y="5194343"/>
            <a:ext cx="2727325" cy="896896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9DB63766-96DA-0BB5-F885-844574EA831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30563" y="5202248"/>
            <a:ext cx="2727325" cy="896896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4671384B-7218-18E7-469E-C0579E65355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19825" y="5202402"/>
            <a:ext cx="2727325" cy="896896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A29A1731-ECCB-F1F8-ECC7-94113C139F1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07499" y="5184775"/>
            <a:ext cx="2727325" cy="896896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100"/>
            </a:lvl2pPr>
            <a:lvl3pPr marL="540000" indent="-180000">
              <a:defRPr sz="1050"/>
            </a:lvl3pPr>
            <a:lvl4pPr marL="720000">
              <a:defRPr sz="1000"/>
            </a:lvl4pPr>
            <a:lvl5pPr marL="900000">
              <a:defRPr sz="1000"/>
            </a:lvl5pPr>
          </a:lstStyle>
          <a:p>
            <a:pPr lvl="0"/>
            <a:r>
              <a:rPr lang="en-US"/>
              <a:t>Bullet list 12pt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5" name="Bildobjekt 44" descr="palettR">
            <a:extLst>
              <a:ext uri="{FF2B5EF4-FFF2-40B4-BE49-F238E27FC236}">
                <a16:creationId xmlns:a16="http://schemas.microsoft.com/office/drawing/2014/main" id="{40D5E10D-0611-C94F-0448-C1070738F7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406400"/>
            <a:ext cx="497681" cy="6045200"/>
          </a:xfrm>
          <a:prstGeom prst="rect">
            <a:avLst/>
          </a:prstGeom>
        </p:spPr>
      </p:pic>
      <p:pic>
        <p:nvPicPr>
          <p:cNvPr id="47" name="Bildobjekt 46" descr="palettD">
            <a:extLst>
              <a:ext uri="{FF2B5EF4-FFF2-40B4-BE49-F238E27FC236}">
                <a16:creationId xmlns:a16="http://schemas.microsoft.com/office/drawing/2014/main" id="{C1A3B3FD-8EFD-7A03-D4B8-A071CE6A99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921500"/>
            <a:ext cx="6045200" cy="5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82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1.xml"/><Relationship Id="rId21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37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Relationship Id="rId30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59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theme" Target="../theme/theme3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95.xml"/><Relationship Id="rId3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90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94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98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93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92.xml"/><Relationship Id="rId28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8.xml"/><Relationship Id="rId31" Type="http://schemas.openxmlformats.org/officeDocument/2006/relationships/theme" Target="../theme/theme4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Relationship Id="rId27" Type="http://schemas.openxmlformats.org/officeDocument/2006/relationships/slideLayout" Target="../slideLayouts/slideLayout96.xml"/><Relationship Id="rId30" Type="http://schemas.openxmlformats.org/officeDocument/2006/relationships/slideLayout" Target="../slideLayouts/slideLayout9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7.xml"/><Relationship Id="rId26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02.xml"/><Relationship Id="rId21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5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20" Type="http://schemas.openxmlformats.org/officeDocument/2006/relationships/slideLayout" Target="../slideLayouts/slideLayout119.xml"/><Relationship Id="rId29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2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14.xml"/><Relationship Id="rId23" Type="http://schemas.openxmlformats.org/officeDocument/2006/relationships/slideLayout" Target="../slideLayouts/slideLayout122.xml"/><Relationship Id="rId28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9.xml"/><Relationship Id="rId19" Type="http://schemas.openxmlformats.org/officeDocument/2006/relationships/slideLayout" Target="../slideLayouts/slideLayout118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Relationship Id="rId22" Type="http://schemas.openxmlformats.org/officeDocument/2006/relationships/slideLayout" Target="../slideLayouts/slideLayout121.xml"/><Relationship Id="rId27" Type="http://schemas.openxmlformats.org/officeDocument/2006/relationships/slideLayout" Target="../slideLayouts/slideLayout126.xml"/><Relationship Id="rId30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6.xml"/><Relationship Id="rId13" Type="http://schemas.openxmlformats.org/officeDocument/2006/relationships/slideLayout" Target="../slideLayouts/slideLayout141.xml"/><Relationship Id="rId18" Type="http://schemas.openxmlformats.org/officeDocument/2006/relationships/slideLayout" Target="../slideLayouts/slideLayout146.xml"/><Relationship Id="rId26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31.xml"/><Relationship Id="rId21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35.xml"/><Relationship Id="rId12" Type="http://schemas.openxmlformats.org/officeDocument/2006/relationships/slideLayout" Target="../slideLayouts/slideLayout140.xml"/><Relationship Id="rId17" Type="http://schemas.openxmlformats.org/officeDocument/2006/relationships/slideLayout" Target="../slideLayouts/slideLayout145.xml"/><Relationship Id="rId25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30.xml"/><Relationship Id="rId16" Type="http://schemas.openxmlformats.org/officeDocument/2006/relationships/slideLayout" Target="../slideLayouts/slideLayout144.xml"/><Relationship Id="rId20" Type="http://schemas.openxmlformats.org/officeDocument/2006/relationships/slideLayout" Target="../slideLayouts/slideLayout148.xml"/><Relationship Id="rId29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29.xml"/><Relationship Id="rId6" Type="http://schemas.openxmlformats.org/officeDocument/2006/relationships/slideLayout" Target="../slideLayouts/slideLayout134.xml"/><Relationship Id="rId11" Type="http://schemas.openxmlformats.org/officeDocument/2006/relationships/slideLayout" Target="../slideLayouts/slideLayout139.xml"/><Relationship Id="rId24" Type="http://schemas.openxmlformats.org/officeDocument/2006/relationships/slideLayout" Target="../slideLayouts/slideLayout152.xml"/><Relationship Id="rId5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43.xml"/><Relationship Id="rId23" Type="http://schemas.openxmlformats.org/officeDocument/2006/relationships/slideLayout" Target="../slideLayouts/slideLayout151.xml"/><Relationship Id="rId28" Type="http://schemas.openxmlformats.org/officeDocument/2006/relationships/slideLayout" Target="../slideLayouts/slideLayout156.xml"/><Relationship Id="rId10" Type="http://schemas.openxmlformats.org/officeDocument/2006/relationships/slideLayout" Target="../slideLayouts/slideLayout138.xml"/><Relationship Id="rId19" Type="http://schemas.openxmlformats.org/officeDocument/2006/relationships/slideLayout" Target="../slideLayouts/slideLayout147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132.xml"/><Relationship Id="rId9" Type="http://schemas.openxmlformats.org/officeDocument/2006/relationships/slideLayout" Target="../slideLayouts/slideLayout137.xml"/><Relationship Id="rId14" Type="http://schemas.openxmlformats.org/officeDocument/2006/relationships/slideLayout" Target="../slideLayouts/slideLayout142.xml"/><Relationship Id="rId22" Type="http://schemas.openxmlformats.org/officeDocument/2006/relationships/slideLayout" Target="../slideLayouts/slideLayout150.xml"/><Relationship Id="rId27" Type="http://schemas.openxmlformats.org/officeDocument/2006/relationships/slideLayout" Target="../slideLayouts/slideLayout155.xml"/><Relationship Id="rId30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04A16E-1906-4EF2-8A01-587A60636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99" y="501649"/>
            <a:ext cx="11680825" cy="9191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E9BD82-70ED-4C4E-8C73-B2CE0AF2D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4000" y="1671638"/>
            <a:ext cx="11680824" cy="4419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9739C-7DE3-419C-9139-EF9DB47018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6505" y="6874624"/>
            <a:ext cx="660400" cy="4571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GB" sz="100" smtClean="0">
                <a:solidFill>
                  <a:srgbClr val="EAEEF2"/>
                </a:solidFill>
              </a:defRPr>
            </a:lvl1pPr>
          </a:lstStyle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D6B11-EAC7-40FD-9F6C-220772FD18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6505" y="6421186"/>
            <a:ext cx="3982595" cy="216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GB"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E2FD0-8382-477F-B86E-20FEEC8587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19824" y="6421187"/>
            <a:ext cx="739776" cy="21599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GB" sz="900" smtClean="0">
                <a:solidFill>
                  <a:schemeClr val="bg1"/>
                </a:solidFill>
              </a:defRPr>
            </a:lvl1pPr>
          </a:lstStyle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1" name="Picture 10" descr="Shape, circle&#10;&#10;Description automatically generated">
            <a:extLst>
              <a:ext uri="{FF2B5EF4-FFF2-40B4-BE49-F238E27FC236}">
                <a16:creationId xmlns:a16="http://schemas.microsoft.com/office/drawing/2014/main" id="{FF6C2FCA-ABCB-4F11-91BC-86D0202610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021" y="6289317"/>
            <a:ext cx="308474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68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0" r:id="rId1"/>
    <p:sldLayoutId id="2147484511" r:id="rId2"/>
    <p:sldLayoutId id="2147484512" r:id="rId3"/>
    <p:sldLayoutId id="2147484513" r:id="rId4"/>
    <p:sldLayoutId id="2147484514" r:id="rId5"/>
    <p:sldLayoutId id="2147484515" r:id="rId6"/>
    <p:sldLayoutId id="2147484516" r:id="rId7"/>
    <p:sldLayoutId id="2147484517" r:id="rId8"/>
  </p:sldLayoutIdLst>
  <p:txStyles>
    <p:titleStyle>
      <a:lvl1pPr algn="l" defTabSz="914400" rtl="0" eaLnBrk="1" latinLnBrk="0" hangingPunct="1">
        <a:lnSpc>
          <a:spcPct val="86000"/>
        </a:lnSpc>
        <a:spcBef>
          <a:spcPct val="0"/>
        </a:spcBef>
        <a:buNone/>
        <a:defRPr sz="3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06000" indent="-306000" algn="l" defTabSz="914400" rtl="0" eaLnBrk="1" latinLnBrk="0" hangingPunct="1">
        <a:lnSpc>
          <a:spcPct val="106000"/>
        </a:lnSpc>
        <a:spcBef>
          <a:spcPts val="0"/>
        </a:spcBef>
        <a:spcAft>
          <a:spcPts val="400"/>
        </a:spcAft>
        <a:buFont typeface="Telia Sans" pitchFamily="50" charset="0"/>
        <a:buChar char="—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612000" indent="-288000" algn="l" defTabSz="914400" rtl="0" eaLnBrk="1" latinLnBrk="0" hangingPunct="1">
        <a:lnSpc>
          <a:spcPct val="90000"/>
        </a:lnSpc>
        <a:spcBef>
          <a:spcPts val="0"/>
        </a:spcBef>
        <a:spcAft>
          <a:spcPts val="200"/>
        </a:spcAft>
        <a:buFont typeface="Telia Sans" pitchFamily="50" charset="0"/>
        <a:buChar char="—"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828000" indent="-216000" algn="l" defTabSz="914400" rtl="0" eaLnBrk="1" latinLnBrk="0" hangingPunct="1">
        <a:lnSpc>
          <a:spcPct val="90000"/>
        </a:lnSpc>
        <a:spcBef>
          <a:spcPts val="0"/>
        </a:spcBef>
        <a:spcAft>
          <a:spcPts val="200"/>
        </a:spcAft>
        <a:buFont typeface="Telia Sans" pitchFamily="50" charset="0"/>
        <a:buChar char="—"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1044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200"/>
        </a:spcAft>
        <a:buFont typeface="Telia Sans" pitchFamily="50" charset="0"/>
        <a:buChar char="—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224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200"/>
        </a:spcAft>
        <a:buFont typeface="Telia Sans" pitchFamily="50" charset="0"/>
        <a:buChar char="—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DE53C"/>
          </p15:clr>
        </p15:guide>
        <p15:guide id="2" pos="3840">
          <p15:clr>
            <a:srgbClr val="FDE53C"/>
          </p15:clr>
        </p15:guide>
        <p15:guide id="3" pos="160">
          <p15:clr>
            <a:srgbClr val="F26B43"/>
          </p15:clr>
        </p15:guide>
        <p15:guide id="4" pos="628">
          <p15:clr>
            <a:srgbClr val="F26B43"/>
          </p15:clr>
        </p15:guide>
        <p15:guide id="5" pos="783">
          <p15:clr>
            <a:srgbClr val="F26B43"/>
          </p15:clr>
        </p15:guide>
        <p15:guide id="6" pos="1255">
          <p15:clr>
            <a:srgbClr val="F26B43"/>
          </p15:clr>
        </p15:guide>
        <p15:guide id="7" pos="1413">
          <p15:clr>
            <a:srgbClr val="F26B43"/>
          </p15:clr>
        </p15:guide>
        <p15:guide id="8" pos="1878">
          <p15:clr>
            <a:srgbClr val="F26B43"/>
          </p15:clr>
        </p15:guide>
        <p15:guide id="9" pos="2035">
          <p15:clr>
            <a:srgbClr val="F26B43"/>
          </p15:clr>
        </p15:guide>
        <p15:guide id="10" pos="2508">
          <p15:clr>
            <a:srgbClr val="F26B43"/>
          </p15:clr>
        </p15:guide>
        <p15:guide id="11" pos="2666">
          <p15:clr>
            <a:srgbClr val="F26B43"/>
          </p15:clr>
        </p15:guide>
        <p15:guide id="12" pos="3131">
          <p15:clr>
            <a:srgbClr val="F26B43"/>
          </p15:clr>
        </p15:guide>
        <p15:guide id="13" pos="3296">
          <p15:clr>
            <a:srgbClr val="F26B43"/>
          </p15:clr>
        </p15:guide>
        <p15:guide id="14" pos="3761">
          <p15:clr>
            <a:srgbClr val="F26B43"/>
          </p15:clr>
        </p15:guide>
        <p15:guide id="15" pos="3918">
          <p15:clr>
            <a:srgbClr val="F26B43"/>
          </p15:clr>
        </p15:guide>
        <p15:guide id="16" pos="4384">
          <p15:clr>
            <a:srgbClr val="F26B43"/>
          </p15:clr>
        </p15:guide>
        <p15:guide id="17" pos="4549">
          <p15:clr>
            <a:srgbClr val="F26B43"/>
          </p15:clr>
        </p15:guide>
        <p15:guide id="18" pos="5014">
          <p15:clr>
            <a:srgbClr val="F26B43"/>
          </p15:clr>
        </p15:guide>
        <p15:guide id="19" pos="5171">
          <p15:clr>
            <a:srgbClr val="F26B43"/>
          </p15:clr>
        </p15:guide>
        <p15:guide id="20" pos="5644">
          <p15:clr>
            <a:srgbClr val="F26B43"/>
          </p15:clr>
        </p15:guide>
        <p15:guide id="21" pos="5801">
          <p15:clr>
            <a:srgbClr val="F26B43"/>
          </p15:clr>
        </p15:guide>
        <p15:guide id="22" pos="6267">
          <p15:clr>
            <a:srgbClr val="F26B43"/>
          </p15:clr>
        </p15:guide>
        <p15:guide id="23" pos="6425">
          <p15:clr>
            <a:srgbClr val="F26B43"/>
          </p15:clr>
        </p15:guide>
        <p15:guide id="24" pos="6895">
          <p15:clr>
            <a:srgbClr val="F26B43"/>
          </p15:clr>
        </p15:guide>
        <p15:guide id="25" pos="7053">
          <p15:clr>
            <a:srgbClr val="F26B43"/>
          </p15:clr>
        </p15:guide>
        <p15:guide id="26" pos="7518">
          <p15:clr>
            <a:srgbClr val="F26B43"/>
          </p15:clr>
        </p15:guide>
        <p15:guide id="27" orient="horz" pos="316">
          <p15:clr>
            <a:srgbClr val="FBAE40"/>
          </p15:clr>
        </p15:guide>
        <p15:guide id="28" orient="horz" pos="895">
          <p15:clr>
            <a:srgbClr val="FBAE40"/>
          </p15:clr>
        </p15:guide>
        <p15:guide id="29" orient="horz" pos="1631">
          <p15:clr>
            <a:srgbClr val="FBAE40"/>
          </p15:clr>
        </p15:guide>
        <p15:guide id="30" orient="horz" pos="1053">
          <p15:clr>
            <a:srgbClr val="FBAE40"/>
          </p15:clr>
        </p15:guide>
        <p15:guide id="31" orient="horz" pos="1786">
          <p15:clr>
            <a:srgbClr val="FBAE40"/>
          </p15:clr>
        </p15:guide>
        <p15:guide id="32" orient="horz" pos="2365">
          <p15:clr>
            <a:srgbClr val="FBAE40"/>
          </p15:clr>
        </p15:guide>
        <p15:guide id="33" orient="horz" pos="2527">
          <p15:clr>
            <a:srgbClr val="FBAE40"/>
          </p15:clr>
        </p15:guide>
        <p15:guide id="34" orient="horz" pos="3101">
          <p15:clr>
            <a:srgbClr val="FBAE40"/>
          </p15:clr>
        </p15:guide>
        <p15:guide id="35" orient="horz" pos="3266">
          <p15:clr>
            <a:srgbClr val="FBAE40"/>
          </p15:clr>
        </p15:guide>
        <p15:guide id="36" orient="horz" pos="3837">
          <p15:clr>
            <a:srgbClr val="FBAE4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900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04A16E-1906-4EF2-8A01-587A60636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99" y="501649"/>
            <a:ext cx="11680825" cy="9191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E9BD82-70ED-4C4E-8C73-B2CE0AF2D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4000" y="1671638"/>
            <a:ext cx="11680824" cy="4419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9739C-7DE3-419C-9139-EF9DB47018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6505" y="6874624"/>
            <a:ext cx="660400" cy="4571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GB" sz="100" smtClean="0">
                <a:solidFill>
                  <a:srgbClr val="EAEEF2"/>
                </a:solidFill>
              </a:defRPr>
            </a:lvl1pPr>
          </a:lstStyle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D6B11-EAC7-40FD-9F6C-220772FD18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6505" y="6421186"/>
            <a:ext cx="3982595" cy="216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GB" sz="900">
                <a:solidFill>
                  <a:srgbClr val="FBF0FF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E2FD0-8382-477F-B86E-20FEEC8587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19824" y="6421187"/>
            <a:ext cx="739776" cy="21599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GB" sz="900" smtClean="0">
                <a:solidFill>
                  <a:srgbClr val="FBF0FF"/>
                </a:solidFill>
              </a:defRPr>
            </a:lvl1pPr>
          </a:lstStyle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1" name="Picture 10" descr="Shape, circle&#10;&#10;Description automatically generated">
            <a:extLst>
              <a:ext uri="{FF2B5EF4-FFF2-40B4-BE49-F238E27FC236}">
                <a16:creationId xmlns:a16="http://schemas.microsoft.com/office/drawing/2014/main" id="{FF6C2FCA-ABCB-4F11-91BC-86D02026105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021" y="6289317"/>
            <a:ext cx="308474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86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69" r:id="rId1"/>
    <p:sldLayoutId id="2147484256" r:id="rId2"/>
    <p:sldLayoutId id="2147484257" r:id="rId3"/>
    <p:sldLayoutId id="2147484254" r:id="rId4"/>
    <p:sldLayoutId id="2147484255" r:id="rId5"/>
    <p:sldLayoutId id="2147484218" r:id="rId6"/>
    <p:sldLayoutId id="2147484219" r:id="rId7"/>
    <p:sldLayoutId id="2147484220" r:id="rId8"/>
    <p:sldLayoutId id="2147484221" r:id="rId9"/>
    <p:sldLayoutId id="2147484222" r:id="rId10"/>
    <p:sldLayoutId id="2147484223" r:id="rId11"/>
    <p:sldLayoutId id="2147484224" r:id="rId12"/>
    <p:sldLayoutId id="2147484346" r:id="rId13"/>
    <p:sldLayoutId id="2147484225" r:id="rId14"/>
    <p:sldLayoutId id="2147484226" r:id="rId15"/>
    <p:sldLayoutId id="2147484227" r:id="rId16"/>
    <p:sldLayoutId id="2147484228" r:id="rId17"/>
    <p:sldLayoutId id="2147484229" r:id="rId18"/>
    <p:sldLayoutId id="2147484230" r:id="rId19"/>
    <p:sldLayoutId id="2147484231" r:id="rId20"/>
    <p:sldLayoutId id="2147484232" r:id="rId21"/>
    <p:sldLayoutId id="2147484233" r:id="rId22"/>
    <p:sldLayoutId id="2147484234" r:id="rId23"/>
    <p:sldLayoutId id="2147484235" r:id="rId24"/>
    <p:sldLayoutId id="2147484236" r:id="rId25"/>
    <p:sldLayoutId id="2147484237" r:id="rId26"/>
    <p:sldLayoutId id="2147484242" r:id="rId27"/>
    <p:sldLayoutId id="2147484238" r:id="rId28"/>
    <p:sldLayoutId id="2147484240" r:id="rId29"/>
    <p:sldLayoutId id="2147484241" r:id="rId30"/>
  </p:sldLayoutIdLst>
  <p:txStyles>
    <p:titleStyle>
      <a:lvl1pPr algn="l" defTabSz="914400" rtl="0" eaLnBrk="1" latinLnBrk="0" hangingPunct="1">
        <a:lnSpc>
          <a:spcPct val="86000"/>
        </a:lnSpc>
        <a:spcBef>
          <a:spcPct val="0"/>
        </a:spcBef>
        <a:buNone/>
        <a:defRPr sz="3400" kern="1200">
          <a:solidFill>
            <a:srgbClr val="FBF0FF"/>
          </a:solidFill>
          <a:latin typeface="+mj-lt"/>
          <a:ea typeface="+mj-ea"/>
          <a:cs typeface="+mj-cs"/>
        </a:defRPr>
      </a:lvl1pPr>
    </p:titleStyle>
    <p:bodyStyle>
      <a:lvl1pPr marL="306000" indent="-306000" algn="l" defTabSz="914400" rtl="0" eaLnBrk="1" latinLnBrk="0" hangingPunct="1">
        <a:lnSpc>
          <a:spcPct val="106000"/>
        </a:lnSpc>
        <a:spcBef>
          <a:spcPts val="0"/>
        </a:spcBef>
        <a:spcAft>
          <a:spcPts val="400"/>
        </a:spcAft>
        <a:buFont typeface="Telia Sans" pitchFamily="50" charset="0"/>
        <a:buChar char="—"/>
        <a:defRPr sz="2000" kern="1200">
          <a:solidFill>
            <a:srgbClr val="FBF0FF"/>
          </a:solidFill>
          <a:latin typeface="+mn-lt"/>
          <a:ea typeface="+mn-ea"/>
          <a:cs typeface="+mn-cs"/>
        </a:defRPr>
      </a:lvl1pPr>
      <a:lvl2pPr marL="612000" indent="-288000" algn="l" defTabSz="914400" rtl="0" eaLnBrk="1" latinLnBrk="0" hangingPunct="1">
        <a:lnSpc>
          <a:spcPct val="90000"/>
        </a:lnSpc>
        <a:spcBef>
          <a:spcPts val="0"/>
        </a:spcBef>
        <a:spcAft>
          <a:spcPts val="200"/>
        </a:spcAft>
        <a:buFont typeface="Telia Sans" pitchFamily="50" charset="0"/>
        <a:buChar char="—"/>
        <a:defRPr sz="1800" kern="1200">
          <a:solidFill>
            <a:srgbClr val="FBF0FF"/>
          </a:solidFill>
          <a:latin typeface="+mn-lt"/>
          <a:ea typeface="+mn-ea"/>
          <a:cs typeface="+mn-cs"/>
        </a:defRPr>
      </a:lvl2pPr>
      <a:lvl3pPr marL="828000" indent="-216000" algn="l" defTabSz="914400" rtl="0" eaLnBrk="1" latinLnBrk="0" hangingPunct="1">
        <a:lnSpc>
          <a:spcPct val="90000"/>
        </a:lnSpc>
        <a:spcBef>
          <a:spcPts val="0"/>
        </a:spcBef>
        <a:spcAft>
          <a:spcPts val="200"/>
        </a:spcAft>
        <a:buFont typeface="Telia Sans" pitchFamily="50" charset="0"/>
        <a:buChar char="—"/>
        <a:defRPr sz="1600" kern="1200">
          <a:solidFill>
            <a:srgbClr val="FBF0FF"/>
          </a:solidFill>
          <a:latin typeface="+mn-lt"/>
          <a:ea typeface="+mn-ea"/>
          <a:cs typeface="+mn-cs"/>
        </a:defRPr>
      </a:lvl3pPr>
      <a:lvl4pPr marL="1044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200"/>
        </a:spcAft>
        <a:buFont typeface="Telia Sans" pitchFamily="50" charset="0"/>
        <a:buChar char="—"/>
        <a:defRPr sz="1400" kern="1200">
          <a:solidFill>
            <a:srgbClr val="FBF0FF"/>
          </a:solidFill>
          <a:latin typeface="+mn-lt"/>
          <a:ea typeface="+mn-ea"/>
          <a:cs typeface="+mn-cs"/>
        </a:defRPr>
      </a:lvl4pPr>
      <a:lvl5pPr marL="1224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200"/>
        </a:spcAft>
        <a:buFont typeface="Telia Sans" pitchFamily="50" charset="0"/>
        <a:buChar char="—"/>
        <a:defRPr sz="1400" kern="1200">
          <a:solidFill>
            <a:srgbClr val="FBF0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DE53C"/>
          </p15:clr>
        </p15:guide>
        <p15:guide id="2" pos="3840">
          <p15:clr>
            <a:srgbClr val="FDE53C"/>
          </p15:clr>
        </p15:guide>
        <p15:guide id="3" pos="160">
          <p15:clr>
            <a:srgbClr val="F26B43"/>
          </p15:clr>
        </p15:guide>
        <p15:guide id="4" pos="628">
          <p15:clr>
            <a:srgbClr val="F26B43"/>
          </p15:clr>
        </p15:guide>
        <p15:guide id="5" pos="783">
          <p15:clr>
            <a:srgbClr val="F26B43"/>
          </p15:clr>
        </p15:guide>
        <p15:guide id="6" pos="1255">
          <p15:clr>
            <a:srgbClr val="F26B43"/>
          </p15:clr>
        </p15:guide>
        <p15:guide id="7" pos="1413">
          <p15:clr>
            <a:srgbClr val="F26B43"/>
          </p15:clr>
        </p15:guide>
        <p15:guide id="8" pos="1878">
          <p15:clr>
            <a:srgbClr val="F26B43"/>
          </p15:clr>
        </p15:guide>
        <p15:guide id="9" pos="2035">
          <p15:clr>
            <a:srgbClr val="F26B43"/>
          </p15:clr>
        </p15:guide>
        <p15:guide id="10" pos="2508">
          <p15:clr>
            <a:srgbClr val="F26B43"/>
          </p15:clr>
        </p15:guide>
        <p15:guide id="11" pos="2666">
          <p15:clr>
            <a:srgbClr val="F26B43"/>
          </p15:clr>
        </p15:guide>
        <p15:guide id="12" pos="3131">
          <p15:clr>
            <a:srgbClr val="F26B43"/>
          </p15:clr>
        </p15:guide>
        <p15:guide id="13" pos="3296">
          <p15:clr>
            <a:srgbClr val="F26B43"/>
          </p15:clr>
        </p15:guide>
        <p15:guide id="14" pos="3761">
          <p15:clr>
            <a:srgbClr val="F26B43"/>
          </p15:clr>
        </p15:guide>
        <p15:guide id="15" pos="3918">
          <p15:clr>
            <a:srgbClr val="F26B43"/>
          </p15:clr>
        </p15:guide>
        <p15:guide id="16" pos="4384">
          <p15:clr>
            <a:srgbClr val="F26B43"/>
          </p15:clr>
        </p15:guide>
        <p15:guide id="17" pos="4549">
          <p15:clr>
            <a:srgbClr val="F26B43"/>
          </p15:clr>
        </p15:guide>
        <p15:guide id="18" pos="5014">
          <p15:clr>
            <a:srgbClr val="F26B43"/>
          </p15:clr>
        </p15:guide>
        <p15:guide id="19" pos="5171">
          <p15:clr>
            <a:srgbClr val="F26B43"/>
          </p15:clr>
        </p15:guide>
        <p15:guide id="20" pos="5644">
          <p15:clr>
            <a:srgbClr val="F26B43"/>
          </p15:clr>
        </p15:guide>
        <p15:guide id="21" pos="5801">
          <p15:clr>
            <a:srgbClr val="F26B43"/>
          </p15:clr>
        </p15:guide>
        <p15:guide id="22" pos="6267">
          <p15:clr>
            <a:srgbClr val="F26B43"/>
          </p15:clr>
        </p15:guide>
        <p15:guide id="23" pos="6425">
          <p15:clr>
            <a:srgbClr val="F26B43"/>
          </p15:clr>
        </p15:guide>
        <p15:guide id="24" pos="6895">
          <p15:clr>
            <a:srgbClr val="F26B43"/>
          </p15:clr>
        </p15:guide>
        <p15:guide id="25" pos="7053">
          <p15:clr>
            <a:srgbClr val="F26B43"/>
          </p15:clr>
        </p15:guide>
        <p15:guide id="26" pos="7518">
          <p15:clr>
            <a:srgbClr val="F26B43"/>
          </p15:clr>
        </p15:guide>
        <p15:guide id="27" orient="horz" pos="316">
          <p15:clr>
            <a:srgbClr val="FBAE40"/>
          </p15:clr>
        </p15:guide>
        <p15:guide id="28" orient="horz" pos="895">
          <p15:clr>
            <a:srgbClr val="FBAE40"/>
          </p15:clr>
        </p15:guide>
        <p15:guide id="29" orient="horz" pos="1631">
          <p15:clr>
            <a:srgbClr val="FBAE40"/>
          </p15:clr>
        </p15:guide>
        <p15:guide id="30" orient="horz" pos="1053">
          <p15:clr>
            <a:srgbClr val="FBAE40"/>
          </p15:clr>
        </p15:guide>
        <p15:guide id="31" orient="horz" pos="1786">
          <p15:clr>
            <a:srgbClr val="FBAE40"/>
          </p15:clr>
        </p15:guide>
        <p15:guide id="32" orient="horz" pos="2365">
          <p15:clr>
            <a:srgbClr val="FBAE40"/>
          </p15:clr>
        </p15:guide>
        <p15:guide id="33" orient="horz" pos="2527">
          <p15:clr>
            <a:srgbClr val="FBAE40"/>
          </p15:clr>
        </p15:guide>
        <p15:guide id="34" orient="horz" pos="3101">
          <p15:clr>
            <a:srgbClr val="FBAE40"/>
          </p15:clr>
        </p15:guide>
        <p15:guide id="35" orient="horz" pos="3266">
          <p15:clr>
            <a:srgbClr val="FBAE40"/>
          </p15:clr>
        </p15:guide>
        <p15:guide id="36" orient="horz" pos="3837">
          <p15:clr>
            <a:srgbClr val="FBAE4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B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04A16E-1906-4EF2-8A01-587A60636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99" y="501649"/>
            <a:ext cx="11680825" cy="9191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E9BD82-70ED-4C4E-8C73-B2CE0AF2D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4000" y="1671638"/>
            <a:ext cx="11680824" cy="4419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9739C-7DE3-419C-9139-EF9DB47018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6505" y="6874624"/>
            <a:ext cx="660400" cy="4571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GB" sz="100" smtClean="0">
                <a:solidFill>
                  <a:srgbClr val="EAEEF2"/>
                </a:solidFill>
              </a:defRPr>
            </a:lvl1pPr>
          </a:lstStyle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D6B11-EAC7-40FD-9F6C-220772FD18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6505" y="6421186"/>
            <a:ext cx="3982595" cy="216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GB" sz="900">
                <a:solidFill>
                  <a:srgbClr val="29003E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E2FD0-8382-477F-B86E-20FEEC8587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19824" y="6421187"/>
            <a:ext cx="739776" cy="21599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GB" sz="900" smtClean="0">
                <a:solidFill>
                  <a:srgbClr val="29003E"/>
                </a:solidFill>
              </a:defRPr>
            </a:lvl1pPr>
          </a:lstStyle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1" name="Picture 10" descr="Shape, circle&#10;&#10;Description automatically generated">
            <a:extLst>
              <a:ext uri="{FF2B5EF4-FFF2-40B4-BE49-F238E27FC236}">
                <a16:creationId xmlns:a16="http://schemas.microsoft.com/office/drawing/2014/main" id="{FF6C2FCA-ABCB-4F11-91BC-86D020261053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021" y="6289317"/>
            <a:ext cx="308474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449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2" r:id="rId1"/>
    <p:sldLayoutId id="2147484522" r:id="rId2"/>
    <p:sldLayoutId id="2147484472" r:id="rId3"/>
    <p:sldLayoutId id="2147484473" r:id="rId4"/>
    <p:sldLayoutId id="2147484474" r:id="rId5"/>
    <p:sldLayoutId id="2147484475" r:id="rId6"/>
    <p:sldLayoutId id="2147484476" r:id="rId7"/>
    <p:sldLayoutId id="2147484477" r:id="rId8"/>
    <p:sldLayoutId id="2147484478" r:id="rId9"/>
    <p:sldLayoutId id="2147484479" r:id="rId10"/>
    <p:sldLayoutId id="2147484480" r:id="rId11"/>
    <p:sldLayoutId id="2147484481" r:id="rId12"/>
    <p:sldLayoutId id="2147484482" r:id="rId13"/>
    <p:sldLayoutId id="2147484483" r:id="rId14"/>
    <p:sldLayoutId id="2147484484" r:id="rId15"/>
    <p:sldLayoutId id="2147484485" r:id="rId16"/>
    <p:sldLayoutId id="2147484486" r:id="rId17"/>
    <p:sldLayoutId id="2147484487" r:id="rId18"/>
    <p:sldLayoutId id="2147484488" r:id="rId19"/>
    <p:sldLayoutId id="2147484489" r:id="rId20"/>
    <p:sldLayoutId id="2147484490" r:id="rId21"/>
    <p:sldLayoutId id="2147484491" r:id="rId22"/>
    <p:sldLayoutId id="2147484492" r:id="rId23"/>
    <p:sldLayoutId id="2147484493" r:id="rId24"/>
    <p:sldLayoutId id="2147484494" r:id="rId25"/>
    <p:sldLayoutId id="2147484495" r:id="rId26"/>
    <p:sldLayoutId id="2147484496" r:id="rId27"/>
    <p:sldLayoutId id="2147484497" r:id="rId28"/>
    <p:sldLayoutId id="2147484498" r:id="rId29"/>
    <p:sldLayoutId id="2147484499" r:id="rId30"/>
    <p:sldLayoutId id="2147484500" r:id="rId31"/>
  </p:sldLayoutIdLst>
  <p:txStyles>
    <p:titleStyle>
      <a:lvl1pPr algn="l" defTabSz="914400" rtl="0" eaLnBrk="1" latinLnBrk="0" hangingPunct="1">
        <a:lnSpc>
          <a:spcPct val="86000"/>
        </a:lnSpc>
        <a:spcBef>
          <a:spcPct val="0"/>
        </a:spcBef>
        <a:buNone/>
        <a:defRPr sz="3400" kern="1200">
          <a:solidFill>
            <a:srgbClr val="29003E"/>
          </a:solidFill>
          <a:latin typeface="+mj-lt"/>
          <a:ea typeface="+mj-ea"/>
          <a:cs typeface="+mj-cs"/>
        </a:defRPr>
      </a:lvl1pPr>
    </p:titleStyle>
    <p:bodyStyle>
      <a:lvl1pPr marL="306000" indent="-306000" algn="l" defTabSz="914400" rtl="0" eaLnBrk="1" latinLnBrk="0" hangingPunct="1">
        <a:lnSpc>
          <a:spcPct val="106000"/>
        </a:lnSpc>
        <a:spcBef>
          <a:spcPts val="0"/>
        </a:spcBef>
        <a:spcAft>
          <a:spcPts val="400"/>
        </a:spcAft>
        <a:buFont typeface="Telia Sans" pitchFamily="50" charset="0"/>
        <a:buChar char="—"/>
        <a:defRPr sz="2000" kern="1200">
          <a:solidFill>
            <a:srgbClr val="29003E"/>
          </a:solidFill>
          <a:latin typeface="+mn-lt"/>
          <a:ea typeface="+mn-ea"/>
          <a:cs typeface="+mn-cs"/>
        </a:defRPr>
      </a:lvl1pPr>
      <a:lvl2pPr marL="612000" indent="-288000" algn="l" defTabSz="914400" rtl="0" eaLnBrk="1" latinLnBrk="0" hangingPunct="1">
        <a:lnSpc>
          <a:spcPct val="90000"/>
        </a:lnSpc>
        <a:spcBef>
          <a:spcPts val="0"/>
        </a:spcBef>
        <a:spcAft>
          <a:spcPts val="200"/>
        </a:spcAft>
        <a:buFont typeface="Telia Sans" pitchFamily="50" charset="0"/>
        <a:buChar char="—"/>
        <a:defRPr sz="1800" kern="1200">
          <a:solidFill>
            <a:srgbClr val="29003E"/>
          </a:solidFill>
          <a:latin typeface="+mn-lt"/>
          <a:ea typeface="+mn-ea"/>
          <a:cs typeface="+mn-cs"/>
        </a:defRPr>
      </a:lvl2pPr>
      <a:lvl3pPr marL="828000" indent="-216000" algn="l" defTabSz="914400" rtl="0" eaLnBrk="1" latinLnBrk="0" hangingPunct="1">
        <a:lnSpc>
          <a:spcPct val="90000"/>
        </a:lnSpc>
        <a:spcBef>
          <a:spcPts val="0"/>
        </a:spcBef>
        <a:spcAft>
          <a:spcPts val="200"/>
        </a:spcAft>
        <a:buFont typeface="Telia Sans" pitchFamily="50" charset="0"/>
        <a:buChar char="—"/>
        <a:defRPr sz="1600" kern="1200">
          <a:solidFill>
            <a:srgbClr val="29003E"/>
          </a:solidFill>
          <a:latin typeface="+mn-lt"/>
          <a:ea typeface="+mn-ea"/>
          <a:cs typeface="+mn-cs"/>
        </a:defRPr>
      </a:lvl3pPr>
      <a:lvl4pPr marL="1044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200"/>
        </a:spcAft>
        <a:buFont typeface="Telia Sans" pitchFamily="50" charset="0"/>
        <a:buChar char="—"/>
        <a:defRPr sz="1400" kern="1200">
          <a:solidFill>
            <a:srgbClr val="29003E"/>
          </a:solidFill>
          <a:latin typeface="+mn-lt"/>
          <a:ea typeface="+mn-ea"/>
          <a:cs typeface="+mn-cs"/>
        </a:defRPr>
      </a:lvl4pPr>
      <a:lvl5pPr marL="1224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200"/>
        </a:spcAft>
        <a:buFont typeface="Telia Sans" pitchFamily="50" charset="0"/>
        <a:buChar char="—"/>
        <a:defRPr sz="1400" kern="1200">
          <a:solidFill>
            <a:srgbClr val="29003E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DE53C"/>
          </p15:clr>
        </p15:guide>
        <p15:guide id="2" pos="3840">
          <p15:clr>
            <a:srgbClr val="FDE53C"/>
          </p15:clr>
        </p15:guide>
        <p15:guide id="3" pos="160">
          <p15:clr>
            <a:srgbClr val="F26B43"/>
          </p15:clr>
        </p15:guide>
        <p15:guide id="4" pos="628">
          <p15:clr>
            <a:srgbClr val="F26B43"/>
          </p15:clr>
        </p15:guide>
        <p15:guide id="5" pos="783">
          <p15:clr>
            <a:srgbClr val="F26B43"/>
          </p15:clr>
        </p15:guide>
        <p15:guide id="6" pos="1255">
          <p15:clr>
            <a:srgbClr val="F26B43"/>
          </p15:clr>
        </p15:guide>
        <p15:guide id="7" pos="1413">
          <p15:clr>
            <a:srgbClr val="F26B43"/>
          </p15:clr>
        </p15:guide>
        <p15:guide id="8" pos="1878">
          <p15:clr>
            <a:srgbClr val="F26B43"/>
          </p15:clr>
        </p15:guide>
        <p15:guide id="9" pos="2035">
          <p15:clr>
            <a:srgbClr val="F26B43"/>
          </p15:clr>
        </p15:guide>
        <p15:guide id="10" pos="2508">
          <p15:clr>
            <a:srgbClr val="F26B43"/>
          </p15:clr>
        </p15:guide>
        <p15:guide id="11" pos="2666">
          <p15:clr>
            <a:srgbClr val="F26B43"/>
          </p15:clr>
        </p15:guide>
        <p15:guide id="12" pos="3131">
          <p15:clr>
            <a:srgbClr val="F26B43"/>
          </p15:clr>
        </p15:guide>
        <p15:guide id="13" pos="3296">
          <p15:clr>
            <a:srgbClr val="F26B43"/>
          </p15:clr>
        </p15:guide>
        <p15:guide id="14" pos="3761">
          <p15:clr>
            <a:srgbClr val="F26B43"/>
          </p15:clr>
        </p15:guide>
        <p15:guide id="15" pos="3918">
          <p15:clr>
            <a:srgbClr val="F26B43"/>
          </p15:clr>
        </p15:guide>
        <p15:guide id="16" pos="4384">
          <p15:clr>
            <a:srgbClr val="F26B43"/>
          </p15:clr>
        </p15:guide>
        <p15:guide id="17" pos="4549">
          <p15:clr>
            <a:srgbClr val="F26B43"/>
          </p15:clr>
        </p15:guide>
        <p15:guide id="18" pos="5014">
          <p15:clr>
            <a:srgbClr val="F26B43"/>
          </p15:clr>
        </p15:guide>
        <p15:guide id="19" pos="5171">
          <p15:clr>
            <a:srgbClr val="F26B43"/>
          </p15:clr>
        </p15:guide>
        <p15:guide id="20" pos="5644">
          <p15:clr>
            <a:srgbClr val="F26B43"/>
          </p15:clr>
        </p15:guide>
        <p15:guide id="21" pos="5801">
          <p15:clr>
            <a:srgbClr val="F26B43"/>
          </p15:clr>
        </p15:guide>
        <p15:guide id="22" pos="6267">
          <p15:clr>
            <a:srgbClr val="F26B43"/>
          </p15:clr>
        </p15:guide>
        <p15:guide id="23" pos="6425">
          <p15:clr>
            <a:srgbClr val="F26B43"/>
          </p15:clr>
        </p15:guide>
        <p15:guide id="24" pos="6895">
          <p15:clr>
            <a:srgbClr val="F26B43"/>
          </p15:clr>
        </p15:guide>
        <p15:guide id="25" pos="7053">
          <p15:clr>
            <a:srgbClr val="F26B43"/>
          </p15:clr>
        </p15:guide>
        <p15:guide id="26" pos="7518">
          <p15:clr>
            <a:srgbClr val="F26B43"/>
          </p15:clr>
        </p15:guide>
        <p15:guide id="27" orient="horz" pos="316">
          <p15:clr>
            <a:srgbClr val="FBAE40"/>
          </p15:clr>
        </p15:guide>
        <p15:guide id="28" orient="horz" pos="895">
          <p15:clr>
            <a:srgbClr val="FBAE40"/>
          </p15:clr>
        </p15:guide>
        <p15:guide id="29" orient="horz" pos="1631">
          <p15:clr>
            <a:srgbClr val="FBAE40"/>
          </p15:clr>
        </p15:guide>
        <p15:guide id="30" orient="horz" pos="1053">
          <p15:clr>
            <a:srgbClr val="FBAE40"/>
          </p15:clr>
        </p15:guide>
        <p15:guide id="31" orient="horz" pos="1786">
          <p15:clr>
            <a:srgbClr val="FBAE40"/>
          </p15:clr>
        </p15:guide>
        <p15:guide id="32" orient="horz" pos="2365">
          <p15:clr>
            <a:srgbClr val="FBAE40"/>
          </p15:clr>
        </p15:guide>
        <p15:guide id="33" orient="horz" pos="2527">
          <p15:clr>
            <a:srgbClr val="FBAE40"/>
          </p15:clr>
        </p15:guide>
        <p15:guide id="34" orient="horz" pos="3101">
          <p15:clr>
            <a:srgbClr val="FBAE40"/>
          </p15:clr>
        </p15:guide>
        <p15:guide id="35" orient="horz" pos="3266">
          <p15:clr>
            <a:srgbClr val="FBAE40"/>
          </p15:clr>
        </p15:guide>
        <p15:guide id="36" orient="horz" pos="3837">
          <p15:clr>
            <a:srgbClr val="FBAE4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04A16E-1906-4EF2-8A01-587A60636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99" y="501649"/>
            <a:ext cx="11680825" cy="9191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E9BD82-70ED-4C4E-8C73-B2CE0AF2D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4000" y="1671638"/>
            <a:ext cx="11680824" cy="4419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9739C-7DE3-419C-9139-EF9DB47018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6505" y="6874624"/>
            <a:ext cx="660400" cy="4571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GB" sz="100" smtClean="0">
                <a:solidFill>
                  <a:srgbClr val="EAEEF2"/>
                </a:solidFill>
              </a:defRPr>
            </a:lvl1pPr>
          </a:lstStyle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D6B11-EAC7-40FD-9F6C-220772FD18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6505" y="6421186"/>
            <a:ext cx="3982595" cy="216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GB" sz="900">
                <a:solidFill>
                  <a:srgbClr val="5C524E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E2FD0-8382-477F-B86E-20FEEC8587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19824" y="6421187"/>
            <a:ext cx="739776" cy="21599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GB" sz="900" smtClean="0">
                <a:solidFill>
                  <a:srgbClr val="5C524E"/>
                </a:solidFill>
              </a:defRPr>
            </a:lvl1pPr>
          </a:lstStyle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1" name="Picture 10" descr="Shape, circle&#10;&#10;Description automatically generated">
            <a:extLst>
              <a:ext uri="{FF2B5EF4-FFF2-40B4-BE49-F238E27FC236}">
                <a16:creationId xmlns:a16="http://schemas.microsoft.com/office/drawing/2014/main" id="{FF6C2FCA-ABCB-4F11-91BC-86D02026105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021" y="6289317"/>
            <a:ext cx="308474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410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8" r:id="rId1"/>
    <p:sldLayoutId id="2147484440" r:id="rId2"/>
    <p:sldLayoutId id="2147484441" r:id="rId3"/>
    <p:sldLayoutId id="2147484442" r:id="rId4"/>
    <p:sldLayoutId id="2147484443" r:id="rId5"/>
    <p:sldLayoutId id="2147484444" r:id="rId6"/>
    <p:sldLayoutId id="2147484445" r:id="rId7"/>
    <p:sldLayoutId id="2147484446" r:id="rId8"/>
    <p:sldLayoutId id="2147484447" r:id="rId9"/>
    <p:sldLayoutId id="2147484448" r:id="rId10"/>
    <p:sldLayoutId id="2147484449" r:id="rId11"/>
    <p:sldLayoutId id="2147484450" r:id="rId12"/>
    <p:sldLayoutId id="2147484451" r:id="rId13"/>
    <p:sldLayoutId id="2147484452" r:id="rId14"/>
    <p:sldLayoutId id="2147484453" r:id="rId15"/>
    <p:sldLayoutId id="2147484454" r:id="rId16"/>
    <p:sldLayoutId id="2147484455" r:id="rId17"/>
    <p:sldLayoutId id="2147484456" r:id="rId18"/>
    <p:sldLayoutId id="2147484457" r:id="rId19"/>
    <p:sldLayoutId id="2147484458" r:id="rId20"/>
    <p:sldLayoutId id="2147484459" r:id="rId21"/>
    <p:sldLayoutId id="2147484460" r:id="rId22"/>
    <p:sldLayoutId id="2147484461" r:id="rId23"/>
    <p:sldLayoutId id="2147484462" r:id="rId24"/>
    <p:sldLayoutId id="2147484463" r:id="rId25"/>
    <p:sldLayoutId id="2147484464" r:id="rId26"/>
    <p:sldLayoutId id="2147484465" r:id="rId27"/>
    <p:sldLayoutId id="2147484466" r:id="rId28"/>
    <p:sldLayoutId id="2147484467" r:id="rId29"/>
    <p:sldLayoutId id="2147484468" r:id="rId30"/>
  </p:sldLayoutIdLst>
  <p:txStyles>
    <p:titleStyle>
      <a:lvl1pPr algn="l" defTabSz="914400" rtl="0" eaLnBrk="1" latinLnBrk="0" hangingPunct="1">
        <a:lnSpc>
          <a:spcPct val="86000"/>
        </a:lnSpc>
        <a:spcBef>
          <a:spcPct val="0"/>
        </a:spcBef>
        <a:buNone/>
        <a:defRPr sz="3400" kern="1200">
          <a:solidFill>
            <a:srgbClr val="5C524E"/>
          </a:solidFill>
          <a:latin typeface="+mj-lt"/>
          <a:ea typeface="+mj-ea"/>
          <a:cs typeface="+mj-cs"/>
        </a:defRPr>
      </a:lvl1pPr>
    </p:titleStyle>
    <p:bodyStyle>
      <a:lvl1pPr marL="306000" indent="-306000" algn="l" defTabSz="914400" rtl="0" eaLnBrk="1" latinLnBrk="0" hangingPunct="1">
        <a:lnSpc>
          <a:spcPct val="106000"/>
        </a:lnSpc>
        <a:spcBef>
          <a:spcPts val="0"/>
        </a:spcBef>
        <a:spcAft>
          <a:spcPts val="400"/>
        </a:spcAft>
        <a:buFont typeface="Telia Sans" pitchFamily="50" charset="0"/>
        <a:buChar char="—"/>
        <a:defRPr sz="2000" kern="1200">
          <a:solidFill>
            <a:srgbClr val="5C524E"/>
          </a:solidFill>
          <a:latin typeface="+mn-lt"/>
          <a:ea typeface="+mn-ea"/>
          <a:cs typeface="+mn-cs"/>
        </a:defRPr>
      </a:lvl1pPr>
      <a:lvl2pPr marL="612000" indent="-288000" algn="l" defTabSz="914400" rtl="0" eaLnBrk="1" latinLnBrk="0" hangingPunct="1">
        <a:lnSpc>
          <a:spcPct val="90000"/>
        </a:lnSpc>
        <a:spcBef>
          <a:spcPts val="0"/>
        </a:spcBef>
        <a:spcAft>
          <a:spcPts val="200"/>
        </a:spcAft>
        <a:buFont typeface="Telia Sans" pitchFamily="50" charset="0"/>
        <a:buChar char="—"/>
        <a:defRPr sz="1800" kern="1200">
          <a:solidFill>
            <a:srgbClr val="5C524E"/>
          </a:solidFill>
          <a:latin typeface="+mn-lt"/>
          <a:ea typeface="+mn-ea"/>
          <a:cs typeface="+mn-cs"/>
        </a:defRPr>
      </a:lvl2pPr>
      <a:lvl3pPr marL="828000" indent="-216000" algn="l" defTabSz="914400" rtl="0" eaLnBrk="1" latinLnBrk="0" hangingPunct="1">
        <a:lnSpc>
          <a:spcPct val="90000"/>
        </a:lnSpc>
        <a:spcBef>
          <a:spcPts val="0"/>
        </a:spcBef>
        <a:spcAft>
          <a:spcPts val="200"/>
        </a:spcAft>
        <a:buFont typeface="Telia Sans" pitchFamily="50" charset="0"/>
        <a:buChar char="—"/>
        <a:defRPr sz="1600" kern="1200">
          <a:solidFill>
            <a:srgbClr val="5C524E"/>
          </a:solidFill>
          <a:latin typeface="+mn-lt"/>
          <a:ea typeface="+mn-ea"/>
          <a:cs typeface="+mn-cs"/>
        </a:defRPr>
      </a:lvl3pPr>
      <a:lvl4pPr marL="1044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200"/>
        </a:spcAft>
        <a:buFont typeface="Telia Sans" pitchFamily="50" charset="0"/>
        <a:buChar char="—"/>
        <a:defRPr sz="1400" kern="1200">
          <a:solidFill>
            <a:srgbClr val="5C524E"/>
          </a:solidFill>
          <a:latin typeface="+mn-lt"/>
          <a:ea typeface="+mn-ea"/>
          <a:cs typeface="+mn-cs"/>
        </a:defRPr>
      </a:lvl4pPr>
      <a:lvl5pPr marL="1224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200"/>
        </a:spcAft>
        <a:buFont typeface="Telia Sans" pitchFamily="50" charset="0"/>
        <a:buChar char="—"/>
        <a:defRPr sz="1400" kern="1200">
          <a:solidFill>
            <a:srgbClr val="5C524E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DE53C"/>
          </p15:clr>
        </p15:guide>
        <p15:guide id="2" pos="3840">
          <p15:clr>
            <a:srgbClr val="FDE53C"/>
          </p15:clr>
        </p15:guide>
        <p15:guide id="3" pos="160">
          <p15:clr>
            <a:srgbClr val="F26B43"/>
          </p15:clr>
        </p15:guide>
        <p15:guide id="4" pos="628">
          <p15:clr>
            <a:srgbClr val="F26B43"/>
          </p15:clr>
        </p15:guide>
        <p15:guide id="5" pos="783">
          <p15:clr>
            <a:srgbClr val="F26B43"/>
          </p15:clr>
        </p15:guide>
        <p15:guide id="6" pos="1255">
          <p15:clr>
            <a:srgbClr val="F26B43"/>
          </p15:clr>
        </p15:guide>
        <p15:guide id="7" pos="1413">
          <p15:clr>
            <a:srgbClr val="F26B43"/>
          </p15:clr>
        </p15:guide>
        <p15:guide id="8" pos="1878">
          <p15:clr>
            <a:srgbClr val="F26B43"/>
          </p15:clr>
        </p15:guide>
        <p15:guide id="9" pos="2035">
          <p15:clr>
            <a:srgbClr val="F26B43"/>
          </p15:clr>
        </p15:guide>
        <p15:guide id="10" pos="2508">
          <p15:clr>
            <a:srgbClr val="F26B43"/>
          </p15:clr>
        </p15:guide>
        <p15:guide id="11" pos="2666">
          <p15:clr>
            <a:srgbClr val="F26B43"/>
          </p15:clr>
        </p15:guide>
        <p15:guide id="12" pos="3131">
          <p15:clr>
            <a:srgbClr val="F26B43"/>
          </p15:clr>
        </p15:guide>
        <p15:guide id="13" pos="3296">
          <p15:clr>
            <a:srgbClr val="F26B43"/>
          </p15:clr>
        </p15:guide>
        <p15:guide id="14" pos="3761">
          <p15:clr>
            <a:srgbClr val="F26B43"/>
          </p15:clr>
        </p15:guide>
        <p15:guide id="15" pos="3918">
          <p15:clr>
            <a:srgbClr val="F26B43"/>
          </p15:clr>
        </p15:guide>
        <p15:guide id="16" pos="4384">
          <p15:clr>
            <a:srgbClr val="F26B43"/>
          </p15:clr>
        </p15:guide>
        <p15:guide id="17" pos="4549">
          <p15:clr>
            <a:srgbClr val="F26B43"/>
          </p15:clr>
        </p15:guide>
        <p15:guide id="18" pos="5014">
          <p15:clr>
            <a:srgbClr val="F26B43"/>
          </p15:clr>
        </p15:guide>
        <p15:guide id="19" pos="5171">
          <p15:clr>
            <a:srgbClr val="F26B43"/>
          </p15:clr>
        </p15:guide>
        <p15:guide id="20" pos="5644">
          <p15:clr>
            <a:srgbClr val="F26B43"/>
          </p15:clr>
        </p15:guide>
        <p15:guide id="21" pos="5801">
          <p15:clr>
            <a:srgbClr val="F26B43"/>
          </p15:clr>
        </p15:guide>
        <p15:guide id="22" pos="6267">
          <p15:clr>
            <a:srgbClr val="F26B43"/>
          </p15:clr>
        </p15:guide>
        <p15:guide id="23" pos="6425">
          <p15:clr>
            <a:srgbClr val="F26B43"/>
          </p15:clr>
        </p15:guide>
        <p15:guide id="24" pos="6895">
          <p15:clr>
            <a:srgbClr val="F26B43"/>
          </p15:clr>
        </p15:guide>
        <p15:guide id="25" pos="7053">
          <p15:clr>
            <a:srgbClr val="F26B43"/>
          </p15:clr>
        </p15:guide>
        <p15:guide id="26" pos="7518">
          <p15:clr>
            <a:srgbClr val="F26B43"/>
          </p15:clr>
        </p15:guide>
        <p15:guide id="27" orient="horz" pos="316">
          <p15:clr>
            <a:srgbClr val="FBAE40"/>
          </p15:clr>
        </p15:guide>
        <p15:guide id="28" orient="horz" pos="895">
          <p15:clr>
            <a:srgbClr val="FBAE40"/>
          </p15:clr>
        </p15:guide>
        <p15:guide id="29" orient="horz" pos="1631">
          <p15:clr>
            <a:srgbClr val="FBAE40"/>
          </p15:clr>
        </p15:guide>
        <p15:guide id="30" orient="horz" pos="1053">
          <p15:clr>
            <a:srgbClr val="FBAE40"/>
          </p15:clr>
        </p15:guide>
        <p15:guide id="31" orient="horz" pos="1786">
          <p15:clr>
            <a:srgbClr val="FBAE40"/>
          </p15:clr>
        </p15:guide>
        <p15:guide id="32" orient="horz" pos="2365">
          <p15:clr>
            <a:srgbClr val="FBAE40"/>
          </p15:clr>
        </p15:guide>
        <p15:guide id="33" orient="horz" pos="2527">
          <p15:clr>
            <a:srgbClr val="FBAE40"/>
          </p15:clr>
        </p15:guide>
        <p15:guide id="34" orient="horz" pos="3101">
          <p15:clr>
            <a:srgbClr val="FBAE40"/>
          </p15:clr>
        </p15:guide>
        <p15:guide id="35" orient="horz" pos="3266">
          <p15:clr>
            <a:srgbClr val="FBAE40"/>
          </p15:clr>
        </p15:guide>
        <p15:guide id="36" orient="horz" pos="3837">
          <p15:clr>
            <a:srgbClr val="FBAE40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04A16E-1906-4EF2-8A01-587A60636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99" y="501649"/>
            <a:ext cx="11680825" cy="9191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E9BD82-70ED-4C4E-8C73-B2CE0AF2D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4000" y="1671638"/>
            <a:ext cx="11680824" cy="4419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9739C-7DE3-419C-9139-EF9DB47018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6505" y="6874624"/>
            <a:ext cx="660400" cy="4571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GB" sz="100" smtClean="0">
                <a:solidFill>
                  <a:srgbClr val="EAEEF2"/>
                </a:solidFill>
              </a:defRPr>
            </a:lvl1pPr>
          </a:lstStyle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D6B11-EAC7-40FD-9F6C-220772FD18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6505" y="6421186"/>
            <a:ext cx="3982595" cy="216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GB" sz="900">
                <a:solidFill>
                  <a:srgbClr val="121214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E2FD0-8382-477F-B86E-20FEEC8587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19824" y="6421187"/>
            <a:ext cx="739776" cy="21599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GB" sz="900" smtClean="0">
                <a:solidFill>
                  <a:srgbClr val="121214"/>
                </a:solidFill>
              </a:defRPr>
            </a:lvl1pPr>
          </a:lstStyle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1" name="Picture 10" descr="Shape, circle&#10;&#10;Description automatically generated">
            <a:extLst>
              <a:ext uri="{FF2B5EF4-FFF2-40B4-BE49-F238E27FC236}">
                <a16:creationId xmlns:a16="http://schemas.microsoft.com/office/drawing/2014/main" id="{FF6C2FCA-ABCB-4F11-91BC-86D02026105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021" y="6289317"/>
            <a:ext cx="308474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606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10" r:id="rId1"/>
    <p:sldLayoutId id="2147484411" r:id="rId2"/>
    <p:sldLayoutId id="2147484412" r:id="rId3"/>
    <p:sldLayoutId id="2147484413" r:id="rId4"/>
    <p:sldLayoutId id="2147484414" r:id="rId5"/>
    <p:sldLayoutId id="2147484415" r:id="rId6"/>
    <p:sldLayoutId id="2147484416" r:id="rId7"/>
    <p:sldLayoutId id="2147484417" r:id="rId8"/>
    <p:sldLayoutId id="2147484418" r:id="rId9"/>
    <p:sldLayoutId id="2147484419" r:id="rId10"/>
    <p:sldLayoutId id="2147484420" r:id="rId11"/>
    <p:sldLayoutId id="2147484421" r:id="rId12"/>
    <p:sldLayoutId id="2147484422" r:id="rId13"/>
    <p:sldLayoutId id="2147484423" r:id="rId14"/>
    <p:sldLayoutId id="2147484424" r:id="rId15"/>
    <p:sldLayoutId id="2147484425" r:id="rId16"/>
    <p:sldLayoutId id="2147484426" r:id="rId17"/>
    <p:sldLayoutId id="2147484427" r:id="rId18"/>
    <p:sldLayoutId id="2147484428" r:id="rId19"/>
    <p:sldLayoutId id="2147484429" r:id="rId20"/>
    <p:sldLayoutId id="2147484430" r:id="rId21"/>
    <p:sldLayoutId id="2147484431" r:id="rId22"/>
    <p:sldLayoutId id="2147484432" r:id="rId23"/>
    <p:sldLayoutId id="2147484433" r:id="rId24"/>
    <p:sldLayoutId id="2147484434" r:id="rId25"/>
    <p:sldLayoutId id="2147484435" r:id="rId26"/>
    <p:sldLayoutId id="2147484436" r:id="rId27"/>
    <p:sldLayoutId id="2147484437" r:id="rId28"/>
    <p:sldLayoutId id="2147484438" r:id="rId29"/>
  </p:sldLayoutIdLst>
  <p:txStyles>
    <p:titleStyle>
      <a:lvl1pPr algn="l" defTabSz="914400" rtl="0" eaLnBrk="1" latinLnBrk="0" hangingPunct="1">
        <a:lnSpc>
          <a:spcPct val="86000"/>
        </a:lnSpc>
        <a:spcBef>
          <a:spcPct val="0"/>
        </a:spcBef>
        <a:buNone/>
        <a:defRPr sz="3400" kern="1200">
          <a:solidFill>
            <a:srgbClr val="121214"/>
          </a:solidFill>
          <a:latin typeface="+mj-lt"/>
          <a:ea typeface="+mj-ea"/>
          <a:cs typeface="+mj-cs"/>
        </a:defRPr>
      </a:lvl1pPr>
    </p:titleStyle>
    <p:bodyStyle>
      <a:lvl1pPr marL="306000" indent="-306000" algn="l" defTabSz="914400" rtl="0" eaLnBrk="1" latinLnBrk="0" hangingPunct="1">
        <a:lnSpc>
          <a:spcPct val="106000"/>
        </a:lnSpc>
        <a:spcBef>
          <a:spcPts val="0"/>
        </a:spcBef>
        <a:spcAft>
          <a:spcPts val="400"/>
        </a:spcAft>
        <a:buFont typeface="Telia Sans" pitchFamily="50" charset="0"/>
        <a:buChar char="—"/>
        <a:defRPr sz="2000" kern="1200">
          <a:solidFill>
            <a:srgbClr val="121214"/>
          </a:solidFill>
          <a:latin typeface="+mn-lt"/>
          <a:ea typeface="+mn-ea"/>
          <a:cs typeface="+mn-cs"/>
        </a:defRPr>
      </a:lvl1pPr>
      <a:lvl2pPr marL="612000" indent="-288000" algn="l" defTabSz="914400" rtl="0" eaLnBrk="1" latinLnBrk="0" hangingPunct="1">
        <a:lnSpc>
          <a:spcPct val="90000"/>
        </a:lnSpc>
        <a:spcBef>
          <a:spcPts val="0"/>
        </a:spcBef>
        <a:spcAft>
          <a:spcPts val="200"/>
        </a:spcAft>
        <a:buFont typeface="Telia Sans" pitchFamily="50" charset="0"/>
        <a:buChar char="—"/>
        <a:defRPr sz="1800" kern="1200">
          <a:solidFill>
            <a:srgbClr val="121214"/>
          </a:solidFill>
          <a:latin typeface="+mn-lt"/>
          <a:ea typeface="+mn-ea"/>
          <a:cs typeface="+mn-cs"/>
        </a:defRPr>
      </a:lvl2pPr>
      <a:lvl3pPr marL="828000" indent="-216000" algn="l" defTabSz="914400" rtl="0" eaLnBrk="1" latinLnBrk="0" hangingPunct="1">
        <a:lnSpc>
          <a:spcPct val="90000"/>
        </a:lnSpc>
        <a:spcBef>
          <a:spcPts val="0"/>
        </a:spcBef>
        <a:spcAft>
          <a:spcPts val="200"/>
        </a:spcAft>
        <a:buFont typeface="Telia Sans" pitchFamily="50" charset="0"/>
        <a:buChar char="—"/>
        <a:defRPr sz="1600" kern="1200">
          <a:solidFill>
            <a:srgbClr val="121214"/>
          </a:solidFill>
          <a:latin typeface="+mn-lt"/>
          <a:ea typeface="+mn-ea"/>
          <a:cs typeface="+mn-cs"/>
        </a:defRPr>
      </a:lvl3pPr>
      <a:lvl4pPr marL="1044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200"/>
        </a:spcAft>
        <a:buFont typeface="Telia Sans" pitchFamily="50" charset="0"/>
        <a:buChar char="—"/>
        <a:defRPr sz="1400" kern="1200">
          <a:solidFill>
            <a:srgbClr val="121214"/>
          </a:solidFill>
          <a:latin typeface="+mn-lt"/>
          <a:ea typeface="+mn-ea"/>
          <a:cs typeface="+mn-cs"/>
        </a:defRPr>
      </a:lvl4pPr>
      <a:lvl5pPr marL="1224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200"/>
        </a:spcAft>
        <a:buFont typeface="Telia Sans" pitchFamily="50" charset="0"/>
        <a:buChar char="—"/>
        <a:defRPr sz="1400" kern="1200">
          <a:solidFill>
            <a:srgbClr val="12121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DE53C"/>
          </p15:clr>
        </p15:guide>
        <p15:guide id="2" pos="3840">
          <p15:clr>
            <a:srgbClr val="FDE53C"/>
          </p15:clr>
        </p15:guide>
        <p15:guide id="3" pos="160">
          <p15:clr>
            <a:srgbClr val="F26B43"/>
          </p15:clr>
        </p15:guide>
        <p15:guide id="4" pos="628">
          <p15:clr>
            <a:srgbClr val="F26B43"/>
          </p15:clr>
        </p15:guide>
        <p15:guide id="5" pos="783">
          <p15:clr>
            <a:srgbClr val="F26B43"/>
          </p15:clr>
        </p15:guide>
        <p15:guide id="6" pos="1255">
          <p15:clr>
            <a:srgbClr val="F26B43"/>
          </p15:clr>
        </p15:guide>
        <p15:guide id="7" pos="1413">
          <p15:clr>
            <a:srgbClr val="F26B43"/>
          </p15:clr>
        </p15:guide>
        <p15:guide id="8" pos="1878">
          <p15:clr>
            <a:srgbClr val="F26B43"/>
          </p15:clr>
        </p15:guide>
        <p15:guide id="9" pos="2035">
          <p15:clr>
            <a:srgbClr val="F26B43"/>
          </p15:clr>
        </p15:guide>
        <p15:guide id="10" pos="2508">
          <p15:clr>
            <a:srgbClr val="F26B43"/>
          </p15:clr>
        </p15:guide>
        <p15:guide id="11" pos="2666">
          <p15:clr>
            <a:srgbClr val="F26B43"/>
          </p15:clr>
        </p15:guide>
        <p15:guide id="12" pos="3131">
          <p15:clr>
            <a:srgbClr val="F26B43"/>
          </p15:clr>
        </p15:guide>
        <p15:guide id="13" pos="3296">
          <p15:clr>
            <a:srgbClr val="F26B43"/>
          </p15:clr>
        </p15:guide>
        <p15:guide id="14" pos="3761">
          <p15:clr>
            <a:srgbClr val="F26B43"/>
          </p15:clr>
        </p15:guide>
        <p15:guide id="15" pos="3918">
          <p15:clr>
            <a:srgbClr val="F26B43"/>
          </p15:clr>
        </p15:guide>
        <p15:guide id="16" pos="4384">
          <p15:clr>
            <a:srgbClr val="F26B43"/>
          </p15:clr>
        </p15:guide>
        <p15:guide id="17" pos="4549">
          <p15:clr>
            <a:srgbClr val="F26B43"/>
          </p15:clr>
        </p15:guide>
        <p15:guide id="18" pos="5014">
          <p15:clr>
            <a:srgbClr val="F26B43"/>
          </p15:clr>
        </p15:guide>
        <p15:guide id="19" pos="5171">
          <p15:clr>
            <a:srgbClr val="F26B43"/>
          </p15:clr>
        </p15:guide>
        <p15:guide id="20" pos="5644">
          <p15:clr>
            <a:srgbClr val="F26B43"/>
          </p15:clr>
        </p15:guide>
        <p15:guide id="21" pos="5801">
          <p15:clr>
            <a:srgbClr val="F26B43"/>
          </p15:clr>
        </p15:guide>
        <p15:guide id="22" pos="6267">
          <p15:clr>
            <a:srgbClr val="F26B43"/>
          </p15:clr>
        </p15:guide>
        <p15:guide id="23" pos="6425">
          <p15:clr>
            <a:srgbClr val="F26B43"/>
          </p15:clr>
        </p15:guide>
        <p15:guide id="24" pos="6895">
          <p15:clr>
            <a:srgbClr val="F26B43"/>
          </p15:clr>
        </p15:guide>
        <p15:guide id="25" pos="7053">
          <p15:clr>
            <a:srgbClr val="F26B43"/>
          </p15:clr>
        </p15:guide>
        <p15:guide id="26" pos="7518">
          <p15:clr>
            <a:srgbClr val="F26B43"/>
          </p15:clr>
        </p15:guide>
        <p15:guide id="27" orient="horz" pos="316">
          <p15:clr>
            <a:srgbClr val="FBAE40"/>
          </p15:clr>
        </p15:guide>
        <p15:guide id="28" orient="horz" pos="895">
          <p15:clr>
            <a:srgbClr val="FBAE40"/>
          </p15:clr>
        </p15:guide>
        <p15:guide id="29" orient="horz" pos="1631">
          <p15:clr>
            <a:srgbClr val="FBAE40"/>
          </p15:clr>
        </p15:guide>
        <p15:guide id="30" orient="horz" pos="1053">
          <p15:clr>
            <a:srgbClr val="FBAE40"/>
          </p15:clr>
        </p15:guide>
        <p15:guide id="31" orient="horz" pos="1786">
          <p15:clr>
            <a:srgbClr val="FBAE40"/>
          </p15:clr>
        </p15:guide>
        <p15:guide id="32" orient="horz" pos="2365">
          <p15:clr>
            <a:srgbClr val="FBAE40"/>
          </p15:clr>
        </p15:guide>
        <p15:guide id="33" orient="horz" pos="2527">
          <p15:clr>
            <a:srgbClr val="FBAE40"/>
          </p15:clr>
        </p15:guide>
        <p15:guide id="34" orient="horz" pos="3101">
          <p15:clr>
            <a:srgbClr val="FBAE40"/>
          </p15:clr>
        </p15:guide>
        <p15:guide id="35" orient="horz" pos="3266">
          <p15:clr>
            <a:srgbClr val="FBAE40"/>
          </p15:clr>
        </p15:guide>
        <p15:guide id="36" orient="horz" pos="3837">
          <p15:clr>
            <a:srgbClr val="FBAE40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04A16E-1906-4EF2-8A01-587A60636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99" y="501649"/>
            <a:ext cx="11680825" cy="9191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E9BD82-70ED-4C4E-8C73-B2CE0AF2D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4000" y="1671638"/>
            <a:ext cx="11680824" cy="4419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9739C-7DE3-419C-9139-EF9DB47018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6505" y="6874624"/>
            <a:ext cx="660400" cy="4571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GB" sz="100" smtClean="0">
                <a:solidFill>
                  <a:srgbClr val="EAEEF2"/>
                </a:solidFill>
              </a:defRPr>
            </a:lvl1pPr>
          </a:lstStyle>
          <a:p>
            <a:fld id="{AB0AFBF5-A330-49C6-A534-8A47F5D7C10B}" type="datetimeFigureOut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D6B11-EAC7-40FD-9F6C-220772FD18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6505" y="6421186"/>
            <a:ext cx="3982595" cy="216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GB" sz="900">
                <a:solidFill>
                  <a:srgbClr val="121214"/>
                </a:solidFill>
              </a:defRPr>
            </a:lvl1pPr>
          </a:lstStyle>
          <a:p>
            <a:r>
              <a:rPr lang="en-GB" dirty="0"/>
              <a:t>Internal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E2FD0-8382-477F-B86E-20FEEC8587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19824" y="6421187"/>
            <a:ext cx="739776" cy="21599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GB" sz="900" smtClean="0">
                <a:solidFill>
                  <a:srgbClr val="121214"/>
                </a:solidFill>
              </a:defRPr>
            </a:lvl1pPr>
          </a:lstStyle>
          <a:p>
            <a:fld id="{0E5E61AA-203F-4F66-9D10-17122244655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1" name="Picture 10" descr="Shape, circle&#10;&#10;Description automatically generated">
            <a:extLst>
              <a:ext uri="{FF2B5EF4-FFF2-40B4-BE49-F238E27FC236}">
                <a16:creationId xmlns:a16="http://schemas.microsoft.com/office/drawing/2014/main" id="{FF6C2FCA-ABCB-4F11-91BC-86D02026105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021" y="6289317"/>
            <a:ext cx="308474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43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528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4" r:id="rId11"/>
    <p:sldLayoutId id="2147484535" r:id="rId12"/>
    <p:sldLayoutId id="2147484536" r:id="rId13"/>
    <p:sldLayoutId id="2147484537" r:id="rId14"/>
    <p:sldLayoutId id="2147484538" r:id="rId15"/>
    <p:sldLayoutId id="2147484539" r:id="rId16"/>
    <p:sldLayoutId id="2147484540" r:id="rId17"/>
    <p:sldLayoutId id="2147484541" r:id="rId18"/>
    <p:sldLayoutId id="2147484542" r:id="rId19"/>
    <p:sldLayoutId id="2147484543" r:id="rId20"/>
    <p:sldLayoutId id="2147484544" r:id="rId21"/>
    <p:sldLayoutId id="2147484545" r:id="rId22"/>
    <p:sldLayoutId id="2147484546" r:id="rId23"/>
    <p:sldLayoutId id="2147484547" r:id="rId24"/>
    <p:sldLayoutId id="2147484548" r:id="rId25"/>
    <p:sldLayoutId id="2147484549" r:id="rId26"/>
    <p:sldLayoutId id="2147484550" r:id="rId27"/>
    <p:sldLayoutId id="2147484551" r:id="rId28"/>
    <p:sldLayoutId id="2147484552" r:id="rId29"/>
  </p:sldLayoutIdLst>
  <p:txStyles>
    <p:titleStyle>
      <a:lvl1pPr algn="l" defTabSz="914400" rtl="0" eaLnBrk="1" latinLnBrk="0" hangingPunct="1">
        <a:lnSpc>
          <a:spcPct val="86000"/>
        </a:lnSpc>
        <a:spcBef>
          <a:spcPct val="0"/>
        </a:spcBef>
        <a:buNone/>
        <a:defRPr sz="3400" kern="1200">
          <a:solidFill>
            <a:srgbClr val="121214"/>
          </a:solidFill>
          <a:latin typeface="+mj-lt"/>
          <a:ea typeface="+mj-ea"/>
          <a:cs typeface="+mj-cs"/>
        </a:defRPr>
      </a:lvl1pPr>
    </p:titleStyle>
    <p:bodyStyle>
      <a:lvl1pPr marL="306000" indent="-306000" algn="l" defTabSz="914400" rtl="0" eaLnBrk="1" latinLnBrk="0" hangingPunct="1">
        <a:lnSpc>
          <a:spcPct val="106000"/>
        </a:lnSpc>
        <a:spcBef>
          <a:spcPts val="0"/>
        </a:spcBef>
        <a:spcAft>
          <a:spcPts val="400"/>
        </a:spcAft>
        <a:buFont typeface="Telia Sans" pitchFamily="50" charset="0"/>
        <a:buChar char="—"/>
        <a:defRPr sz="2000" kern="1200">
          <a:solidFill>
            <a:srgbClr val="121214"/>
          </a:solidFill>
          <a:latin typeface="+mn-lt"/>
          <a:ea typeface="+mn-ea"/>
          <a:cs typeface="+mn-cs"/>
        </a:defRPr>
      </a:lvl1pPr>
      <a:lvl2pPr marL="612000" indent="-288000" algn="l" defTabSz="914400" rtl="0" eaLnBrk="1" latinLnBrk="0" hangingPunct="1">
        <a:lnSpc>
          <a:spcPct val="90000"/>
        </a:lnSpc>
        <a:spcBef>
          <a:spcPts val="0"/>
        </a:spcBef>
        <a:spcAft>
          <a:spcPts val="200"/>
        </a:spcAft>
        <a:buFont typeface="Telia Sans" pitchFamily="50" charset="0"/>
        <a:buChar char="—"/>
        <a:defRPr sz="1800" kern="1200">
          <a:solidFill>
            <a:srgbClr val="121214"/>
          </a:solidFill>
          <a:latin typeface="+mn-lt"/>
          <a:ea typeface="+mn-ea"/>
          <a:cs typeface="+mn-cs"/>
        </a:defRPr>
      </a:lvl2pPr>
      <a:lvl3pPr marL="828000" indent="-216000" algn="l" defTabSz="914400" rtl="0" eaLnBrk="1" latinLnBrk="0" hangingPunct="1">
        <a:lnSpc>
          <a:spcPct val="90000"/>
        </a:lnSpc>
        <a:spcBef>
          <a:spcPts val="0"/>
        </a:spcBef>
        <a:spcAft>
          <a:spcPts val="200"/>
        </a:spcAft>
        <a:buFont typeface="Telia Sans" pitchFamily="50" charset="0"/>
        <a:buChar char="—"/>
        <a:defRPr sz="1600" kern="1200">
          <a:solidFill>
            <a:srgbClr val="121214"/>
          </a:solidFill>
          <a:latin typeface="+mn-lt"/>
          <a:ea typeface="+mn-ea"/>
          <a:cs typeface="+mn-cs"/>
        </a:defRPr>
      </a:lvl3pPr>
      <a:lvl4pPr marL="1044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200"/>
        </a:spcAft>
        <a:buFont typeface="Telia Sans" pitchFamily="50" charset="0"/>
        <a:buChar char="—"/>
        <a:defRPr sz="1400" kern="1200">
          <a:solidFill>
            <a:srgbClr val="121214"/>
          </a:solidFill>
          <a:latin typeface="+mn-lt"/>
          <a:ea typeface="+mn-ea"/>
          <a:cs typeface="+mn-cs"/>
        </a:defRPr>
      </a:lvl4pPr>
      <a:lvl5pPr marL="1224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200"/>
        </a:spcAft>
        <a:buFont typeface="Telia Sans" pitchFamily="50" charset="0"/>
        <a:buChar char="—"/>
        <a:defRPr sz="1400" kern="1200">
          <a:solidFill>
            <a:srgbClr val="12121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DE53C"/>
          </p15:clr>
        </p15:guide>
        <p15:guide id="2" pos="3840">
          <p15:clr>
            <a:srgbClr val="FDE53C"/>
          </p15:clr>
        </p15:guide>
        <p15:guide id="3" pos="160">
          <p15:clr>
            <a:srgbClr val="F26B43"/>
          </p15:clr>
        </p15:guide>
        <p15:guide id="4" pos="628">
          <p15:clr>
            <a:srgbClr val="F26B43"/>
          </p15:clr>
        </p15:guide>
        <p15:guide id="5" pos="783">
          <p15:clr>
            <a:srgbClr val="F26B43"/>
          </p15:clr>
        </p15:guide>
        <p15:guide id="6" pos="1255">
          <p15:clr>
            <a:srgbClr val="F26B43"/>
          </p15:clr>
        </p15:guide>
        <p15:guide id="7" pos="1413">
          <p15:clr>
            <a:srgbClr val="F26B43"/>
          </p15:clr>
        </p15:guide>
        <p15:guide id="8" pos="1878">
          <p15:clr>
            <a:srgbClr val="F26B43"/>
          </p15:clr>
        </p15:guide>
        <p15:guide id="9" pos="2035">
          <p15:clr>
            <a:srgbClr val="F26B43"/>
          </p15:clr>
        </p15:guide>
        <p15:guide id="10" pos="2508">
          <p15:clr>
            <a:srgbClr val="F26B43"/>
          </p15:clr>
        </p15:guide>
        <p15:guide id="11" pos="2666">
          <p15:clr>
            <a:srgbClr val="F26B43"/>
          </p15:clr>
        </p15:guide>
        <p15:guide id="12" pos="3131">
          <p15:clr>
            <a:srgbClr val="F26B43"/>
          </p15:clr>
        </p15:guide>
        <p15:guide id="13" pos="3296">
          <p15:clr>
            <a:srgbClr val="F26B43"/>
          </p15:clr>
        </p15:guide>
        <p15:guide id="14" pos="3761">
          <p15:clr>
            <a:srgbClr val="F26B43"/>
          </p15:clr>
        </p15:guide>
        <p15:guide id="15" pos="3918">
          <p15:clr>
            <a:srgbClr val="F26B43"/>
          </p15:clr>
        </p15:guide>
        <p15:guide id="16" pos="4384">
          <p15:clr>
            <a:srgbClr val="F26B43"/>
          </p15:clr>
        </p15:guide>
        <p15:guide id="17" pos="4549">
          <p15:clr>
            <a:srgbClr val="F26B43"/>
          </p15:clr>
        </p15:guide>
        <p15:guide id="18" pos="5014">
          <p15:clr>
            <a:srgbClr val="F26B43"/>
          </p15:clr>
        </p15:guide>
        <p15:guide id="19" pos="5171">
          <p15:clr>
            <a:srgbClr val="F26B43"/>
          </p15:clr>
        </p15:guide>
        <p15:guide id="20" pos="5644">
          <p15:clr>
            <a:srgbClr val="F26B43"/>
          </p15:clr>
        </p15:guide>
        <p15:guide id="21" pos="5801">
          <p15:clr>
            <a:srgbClr val="F26B43"/>
          </p15:clr>
        </p15:guide>
        <p15:guide id="22" pos="6267">
          <p15:clr>
            <a:srgbClr val="F26B43"/>
          </p15:clr>
        </p15:guide>
        <p15:guide id="23" pos="6425">
          <p15:clr>
            <a:srgbClr val="F26B43"/>
          </p15:clr>
        </p15:guide>
        <p15:guide id="24" pos="6895">
          <p15:clr>
            <a:srgbClr val="F26B43"/>
          </p15:clr>
        </p15:guide>
        <p15:guide id="25" pos="7053">
          <p15:clr>
            <a:srgbClr val="F26B43"/>
          </p15:clr>
        </p15:guide>
        <p15:guide id="26" pos="7518">
          <p15:clr>
            <a:srgbClr val="F26B43"/>
          </p15:clr>
        </p15:guide>
        <p15:guide id="27" orient="horz" pos="316">
          <p15:clr>
            <a:srgbClr val="FBAE40"/>
          </p15:clr>
        </p15:guide>
        <p15:guide id="28" orient="horz" pos="895">
          <p15:clr>
            <a:srgbClr val="FBAE40"/>
          </p15:clr>
        </p15:guide>
        <p15:guide id="29" orient="horz" pos="1631">
          <p15:clr>
            <a:srgbClr val="FBAE40"/>
          </p15:clr>
        </p15:guide>
        <p15:guide id="30" orient="horz" pos="1053">
          <p15:clr>
            <a:srgbClr val="FBAE40"/>
          </p15:clr>
        </p15:guide>
        <p15:guide id="31" orient="horz" pos="1786">
          <p15:clr>
            <a:srgbClr val="FBAE40"/>
          </p15:clr>
        </p15:guide>
        <p15:guide id="32" orient="horz" pos="2365">
          <p15:clr>
            <a:srgbClr val="FBAE40"/>
          </p15:clr>
        </p15:guide>
        <p15:guide id="33" orient="horz" pos="2527">
          <p15:clr>
            <a:srgbClr val="FBAE40"/>
          </p15:clr>
        </p15:guide>
        <p15:guide id="34" orient="horz" pos="3101">
          <p15:clr>
            <a:srgbClr val="FBAE40"/>
          </p15:clr>
        </p15:guide>
        <p15:guide id="35" orient="horz" pos="3266">
          <p15:clr>
            <a:srgbClr val="FBAE40"/>
          </p15:clr>
        </p15:guide>
        <p15:guide id="36" orient="horz" pos="3837">
          <p15:clr>
            <a:srgbClr val="FBAE4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4.png"/><Relationship Id="rId5" Type="http://schemas.openxmlformats.org/officeDocument/2006/relationships/customXml" Target="../ink/ink6.xml"/><Relationship Id="rId4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0.xml"/><Relationship Id="rId1" Type="http://schemas.openxmlformats.org/officeDocument/2006/relationships/tags" Target="../tags/tag3.xml"/><Relationship Id="rId6" Type="http://schemas.openxmlformats.org/officeDocument/2006/relationships/image" Target="../media/image18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0.xml"/><Relationship Id="rId1" Type="http://schemas.openxmlformats.org/officeDocument/2006/relationships/tags" Target="../tags/tag4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0.xml"/><Relationship Id="rId1" Type="http://schemas.openxmlformats.org/officeDocument/2006/relationships/tags" Target="../tags/tag5.xml"/><Relationship Id="rId6" Type="http://schemas.openxmlformats.org/officeDocument/2006/relationships/image" Target="../media/image19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20.png"/><Relationship Id="rId4" Type="http://schemas.openxmlformats.org/officeDocument/2006/relationships/customXml" Target="../ink/ink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21.png"/><Relationship Id="rId4" Type="http://schemas.openxmlformats.org/officeDocument/2006/relationships/customXml" Target="../ink/ink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40.xml"/><Relationship Id="rId4" Type="http://schemas.openxmlformats.org/officeDocument/2006/relationships/customXml" Target="../ink/ink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0.xml"/><Relationship Id="rId1" Type="http://schemas.openxmlformats.org/officeDocument/2006/relationships/tags" Target="../tags/tag1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22.png"/><Relationship Id="rId4" Type="http://schemas.openxmlformats.org/officeDocument/2006/relationships/customXml" Target="../ink/ink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23.png"/><Relationship Id="rId4" Type="http://schemas.openxmlformats.org/officeDocument/2006/relationships/customXml" Target="../ink/ink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40.xml"/><Relationship Id="rId1" Type="http://schemas.openxmlformats.org/officeDocument/2006/relationships/tags" Target="../tags/tag6.xml"/><Relationship Id="rId6" Type="http://schemas.openxmlformats.org/officeDocument/2006/relationships/image" Target="../media/image24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0.xml"/><Relationship Id="rId1" Type="http://schemas.openxmlformats.org/officeDocument/2006/relationships/tags" Target="../tags/tag2.xml"/><Relationship Id="rId6" Type="http://schemas.openxmlformats.org/officeDocument/2006/relationships/image" Target="../media/image11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40.xml"/><Relationship Id="rId4" Type="http://schemas.openxmlformats.org/officeDocument/2006/relationships/customXml" Target="../ink/ink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40.xml"/><Relationship Id="rId4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FEEE3DD-4FDB-0F53-02F8-F445A292DB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1811" y="3090859"/>
            <a:ext cx="9328377" cy="904876"/>
          </a:xfrm>
        </p:spPr>
        <p:txBody>
          <a:bodyPr/>
          <a:lstStyle/>
          <a:p>
            <a:r>
              <a:rPr lang="sv-SE" sz="5400" dirty="0">
                <a:solidFill>
                  <a:schemeClr val="bg1"/>
                </a:solidFill>
              </a:rPr>
              <a:t>                </a:t>
            </a:r>
            <a:r>
              <a:rPr lang="en" sz="5400" b="1" strike="noStrike" spc="-1" dirty="0">
                <a:solidFill>
                  <a:schemeClr val="bg1"/>
                </a:solidFill>
                <a:latin typeface="Outfit"/>
                <a:ea typeface="Outfit"/>
              </a:rPr>
              <a:t>Test Strategy</a:t>
            </a:r>
            <a:br>
              <a:rPr lang="sv-SE" sz="5400" dirty="0">
                <a:solidFill>
                  <a:schemeClr val="bg1"/>
                </a:solidFill>
              </a:rPr>
            </a:br>
            <a:r>
              <a:rPr lang="sv-SE" sz="2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C64A8F3A-D3B7-49D5-BA15-CFB50C9204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3371" y="6405562"/>
            <a:ext cx="2727325" cy="904876"/>
          </a:xfrm>
        </p:spPr>
        <p:txBody>
          <a:bodyPr/>
          <a:lstStyle/>
          <a:p>
            <a:r>
              <a:rPr lang="sv-SE" dirty="0">
                <a:latin typeface="Abadi" panose="020B0604020104020204" pitchFamily="34" charset="0"/>
              </a:rPr>
              <a:t>2025-04-23</a:t>
            </a:r>
          </a:p>
        </p:txBody>
      </p:sp>
    </p:spTree>
    <p:extLst>
      <p:ext uri="{BB962C8B-B14F-4D97-AF65-F5344CB8AC3E}">
        <p14:creationId xmlns:p14="http://schemas.microsoft.com/office/powerpoint/2010/main" val="52509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32BB45-D857-6580-DB6B-F66E3464F5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16816" y="2468210"/>
            <a:ext cx="3733798" cy="2131257"/>
          </a:xfrm>
        </p:spPr>
        <p:txBody>
          <a:bodyPr/>
          <a:lstStyle/>
          <a:p>
            <a:endParaRPr lang="en-IN" sz="14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Test cases in X-ray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Test execution results in X-ray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Regression Test Suite.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Test Status Dashboard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Defect Dashboard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B6577AF-A43B-8C9B-5AFF-BBD5FD510A35}"/>
              </a:ext>
            </a:extLst>
          </p:cNvPr>
          <p:cNvSpPr txBox="1">
            <a:spLocks/>
          </p:cNvSpPr>
          <p:nvPr/>
        </p:nvSpPr>
        <p:spPr>
          <a:xfrm>
            <a:off x="1189526" y="2799806"/>
            <a:ext cx="4607770" cy="62919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82000"/>
              </a:lnSpc>
              <a:spcBef>
                <a:spcPct val="0"/>
              </a:spcBef>
              <a:buNone/>
              <a:defRPr sz="5000" kern="1200">
                <a:solidFill>
                  <a:srgbClr val="29003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4000" b="1" spc="-1" dirty="0">
                <a:solidFill>
                  <a:schemeClr val="bg1"/>
                </a:solidFill>
                <a:ea typeface="Outfit"/>
              </a:rPr>
              <a:t>Test Deliverables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23E8D0-84D1-8494-D21F-6E062D6F331B}"/>
              </a:ext>
            </a:extLst>
          </p:cNvPr>
          <p:cNvSpPr txBox="1"/>
          <p:nvPr/>
        </p:nvSpPr>
        <p:spPr>
          <a:xfrm>
            <a:off x="6096000" y="2006360"/>
            <a:ext cx="3227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pc="-1" dirty="0">
                <a:ea typeface="Outfit"/>
              </a:rPr>
              <a:t>Test Deliverables-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82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F7FBF-05D8-7CAF-0978-B60C91EFC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E0D57-8F1F-48CD-4149-D1786B5343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781" y="2972614"/>
            <a:ext cx="5678424" cy="629194"/>
          </a:xfrm>
        </p:spPr>
        <p:txBody>
          <a:bodyPr anchor="t">
            <a:noAutofit/>
          </a:bodyPr>
          <a:lstStyle/>
          <a:p>
            <a:pPr>
              <a:spcAft>
                <a:spcPts val="400"/>
              </a:spcAft>
            </a:pPr>
            <a:r>
              <a:rPr lang="en-US" sz="4000" b="1" dirty="0">
                <a:solidFill>
                  <a:schemeClr val="bg1"/>
                </a:solidFill>
                <a:latin typeface="+mj-lt"/>
              </a:rPr>
              <a:t>Roles &amp; Responsibilities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31" name="Ink 1030">
                <a:extLst>
                  <a:ext uri="{FF2B5EF4-FFF2-40B4-BE49-F238E27FC236}">
                    <a16:creationId xmlns:a16="http://schemas.microsoft.com/office/drawing/2014/main" id="{2AE56112-DA2F-33C3-41AA-FEA24CC7D2DC}"/>
                  </a:ext>
                </a:extLst>
              </p14:cNvPr>
              <p14:cNvContentPartPr/>
              <p14:nvPr/>
            </p14:nvContentPartPr>
            <p14:xfrm>
              <a:off x="-680840" y="630000"/>
              <a:ext cx="360" cy="360"/>
            </p14:xfrm>
          </p:contentPart>
        </mc:Choice>
        <mc:Fallback xmlns="">
          <p:pic>
            <p:nvPicPr>
              <p:cNvPr id="1031" name="Ink 1030">
                <a:extLst>
                  <a:ext uri="{FF2B5EF4-FFF2-40B4-BE49-F238E27FC236}">
                    <a16:creationId xmlns:a16="http://schemas.microsoft.com/office/drawing/2014/main" id="{07E735EF-CF0A-C317-A53C-D76B021298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86960" y="62352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32" name="Ink 1031">
                <a:extLst>
                  <a:ext uri="{FF2B5EF4-FFF2-40B4-BE49-F238E27FC236}">
                    <a16:creationId xmlns:a16="http://schemas.microsoft.com/office/drawing/2014/main" id="{79FD7339-7596-41C7-ADE4-8B6E1F080C3A}"/>
                  </a:ext>
                </a:extLst>
              </p14:cNvPr>
              <p14:cNvContentPartPr/>
              <p14:nvPr/>
            </p14:nvContentPartPr>
            <p14:xfrm>
              <a:off x="-1117880" y="1229400"/>
              <a:ext cx="360" cy="360"/>
            </p14:xfrm>
          </p:contentPart>
        </mc:Choice>
        <mc:Fallback xmlns="">
          <p:pic>
            <p:nvPicPr>
              <p:cNvPr id="1032" name="Ink 1031">
                <a:extLst>
                  <a:ext uri="{FF2B5EF4-FFF2-40B4-BE49-F238E27FC236}">
                    <a16:creationId xmlns:a16="http://schemas.microsoft.com/office/drawing/2014/main" id="{6CBD8D48-3DFE-B143-193D-F209C9798A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124000" y="122328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038" name="TextBox 1037">
            <a:extLst>
              <a:ext uri="{FF2B5EF4-FFF2-40B4-BE49-F238E27FC236}">
                <a16:creationId xmlns:a16="http://schemas.microsoft.com/office/drawing/2014/main" id="{1D116F64-4708-7251-5F2D-95F60335E5E8}"/>
              </a:ext>
            </a:extLst>
          </p:cNvPr>
          <p:cNvSpPr txBox="1"/>
          <p:nvPr/>
        </p:nvSpPr>
        <p:spPr>
          <a:xfrm>
            <a:off x="7166610" y="3202573"/>
            <a:ext cx="71437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FFFFFF"/>
                </a:solidFill>
              </a:rPr>
              <a:t>New CICS Programs</a:t>
            </a:r>
            <a:endParaRPr lang="en-IN" sz="500" dirty="0">
              <a:solidFill>
                <a:srgbClr val="FFFFFF"/>
              </a:solidFill>
            </a:endParaRPr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A972A54D-C5C5-C8E5-B69D-E92BC6115EFA}"/>
              </a:ext>
            </a:extLst>
          </p:cNvPr>
          <p:cNvSpPr txBox="1"/>
          <p:nvPr/>
        </p:nvSpPr>
        <p:spPr>
          <a:xfrm>
            <a:off x="7867651" y="3206651"/>
            <a:ext cx="71437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FFFFFF"/>
                </a:solidFill>
              </a:rPr>
              <a:t>SOAP Web Services</a:t>
            </a:r>
            <a:endParaRPr lang="en-IN" sz="500" dirty="0">
              <a:solidFill>
                <a:srgbClr val="FFFFFF"/>
              </a:solidFill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B24E44C9-BE16-4459-8D81-24DDBA65A10E}"/>
              </a:ext>
            </a:extLst>
          </p:cNvPr>
          <p:cNvSpPr txBox="1"/>
          <p:nvPr/>
        </p:nvSpPr>
        <p:spPr>
          <a:xfrm>
            <a:off x="6104227" y="245329"/>
            <a:ext cx="567770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srgbClr val="121214"/>
              </a:solidFill>
              <a:latin typeface="Telia Sans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IN" sz="1400" dirty="0"/>
              <a:t>Test design of user stories- writing test cases and execute the test cases as planned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IN" sz="1400" dirty="0"/>
              <a:t>Work with BA/DEV team to get the functional clarification wherever needed.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IN" sz="1400" dirty="0"/>
              <a:t>Create Test Set &amp; Test Execution In Jira as per the Sprint/Release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IN" sz="1400" dirty="0"/>
              <a:t>Execute manual test cases, capture and analyse results, attach the test evidence in Jira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IN" sz="1400" dirty="0"/>
              <a:t>Log defects if required and track it to closure 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IN" sz="1400" dirty="0"/>
              <a:t>Carry out regression testing during the sprint based on the impact.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IN" sz="1400" dirty="0"/>
              <a:t>Maintain the regression suite along with BA - </a:t>
            </a:r>
            <a:r>
              <a:rPr lang="en-IN" sz="1400" b="1" u="sng" dirty="0"/>
              <a:t>Release on Release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IN" sz="1400" dirty="0"/>
              <a:t>Review the Test cases with the BA and Get sign off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IN" sz="1400" dirty="0"/>
              <a:t>Provide ST results to AT testers for review.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IN" sz="1400" dirty="0"/>
              <a:t>Participate in all Sprint ceremonies and technical discussions.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B0A9E1-0C30-E10B-8B91-EB522A81B5A3}"/>
              </a:ext>
            </a:extLst>
          </p:cNvPr>
          <p:cNvSpPr txBox="1"/>
          <p:nvPr/>
        </p:nvSpPr>
        <p:spPr>
          <a:xfrm>
            <a:off x="5489228" y="153598"/>
            <a:ext cx="30021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Functional Tester Responsibilities-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FED974-09A4-3E26-3405-40C3F9FCB1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2641" y="4519031"/>
            <a:ext cx="5332240" cy="20936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CB9928-874F-1BAF-7EAE-EA154E9E2AD8}"/>
              </a:ext>
            </a:extLst>
          </p:cNvPr>
          <p:cNvSpPr txBox="1"/>
          <p:nvPr/>
        </p:nvSpPr>
        <p:spPr>
          <a:xfrm>
            <a:off x="5593944" y="3368745"/>
            <a:ext cx="63896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Automation Tester Responsibilities-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/>
              <a:t>Participate in Regression scenario identification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/>
              <a:t>Involve in feasibility check, script development, demo and signoff.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/>
              <a:t>Execution of automated test scripts </a:t>
            </a:r>
          </a:p>
        </p:txBody>
      </p:sp>
    </p:spTree>
    <p:extLst>
      <p:ext uri="{BB962C8B-B14F-4D97-AF65-F5344CB8AC3E}">
        <p14:creationId xmlns:p14="http://schemas.microsoft.com/office/powerpoint/2010/main" val="3946877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47D1BA-B065-9580-B006-3887E69B7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379" y="730883"/>
            <a:ext cx="5776540" cy="52220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D72FF8-5F66-4D2F-F2CA-CAED0FBD0D1A}"/>
              </a:ext>
            </a:extLst>
          </p:cNvPr>
          <p:cNvSpPr txBox="1"/>
          <p:nvPr/>
        </p:nvSpPr>
        <p:spPr>
          <a:xfrm>
            <a:off x="893134" y="2721114"/>
            <a:ext cx="3902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</a:rPr>
              <a:t>Defect Workflow</a:t>
            </a:r>
          </a:p>
        </p:txBody>
      </p:sp>
    </p:spTree>
    <p:extLst>
      <p:ext uri="{BB962C8B-B14F-4D97-AF65-F5344CB8AC3E}">
        <p14:creationId xmlns:p14="http://schemas.microsoft.com/office/powerpoint/2010/main" val="1425852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F7FB2BF1-15BB-B70E-B17B-97F417734B1B}"/>
              </a:ext>
            </a:extLst>
          </p:cNvPr>
          <p:cNvSpPr txBox="1">
            <a:spLocks/>
          </p:cNvSpPr>
          <p:nvPr/>
        </p:nvSpPr>
        <p:spPr>
          <a:xfrm>
            <a:off x="-2443163" y="2596015"/>
            <a:ext cx="8729663" cy="8329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82000"/>
              </a:lnSpc>
              <a:spcBef>
                <a:spcPct val="0"/>
              </a:spcBef>
              <a:buNone/>
              <a:defRPr sz="5000" kern="1200">
                <a:solidFill>
                  <a:srgbClr val="29003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5400" dirty="0">
                <a:solidFill>
                  <a:schemeClr val="bg1"/>
                </a:solidFill>
              </a:rPr>
              <a:t>                </a:t>
            </a:r>
            <a:r>
              <a:rPr lang="en" sz="4000" b="1" spc="-1" dirty="0">
                <a:solidFill>
                  <a:schemeClr val="bg1"/>
                </a:solidFill>
              </a:rPr>
              <a:t>Test</a:t>
            </a:r>
            <a:r>
              <a:rPr lang="en" sz="5400" b="1" spc="-1" dirty="0">
                <a:solidFill>
                  <a:schemeClr val="bg1"/>
                </a:solidFill>
                <a:latin typeface="Outfit"/>
                <a:ea typeface="Outfit"/>
              </a:rPr>
              <a:t> </a:t>
            </a:r>
            <a:r>
              <a:rPr lang="en" sz="4000" b="1" spc="-1" dirty="0">
                <a:solidFill>
                  <a:schemeClr val="bg1"/>
                </a:solidFill>
                <a:ea typeface="Outfit"/>
              </a:rPr>
              <a:t>Automation Approach</a:t>
            </a:r>
            <a:br>
              <a:rPr lang="sv-SE" sz="5400" dirty="0">
                <a:solidFill>
                  <a:schemeClr val="bg1"/>
                </a:solidFill>
              </a:rPr>
            </a:br>
            <a:r>
              <a:rPr lang="sv-SE" sz="2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3B02DC-934B-F87B-1110-33849AFFB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005" y="876300"/>
            <a:ext cx="5991695" cy="510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07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6D44889D-5FC4-4D60-BAE6-E20A40A2765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6D44889D-5FC4-4D60-BAE6-E20A40A276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08F3B3CD-C1C9-43FF-8D29-3EF1E71A6B00}"/>
              </a:ext>
            </a:extLst>
          </p:cNvPr>
          <p:cNvSpPr/>
          <p:nvPr/>
        </p:nvSpPr>
        <p:spPr>
          <a:xfrm>
            <a:off x="11307546" y="6085114"/>
            <a:ext cx="740229" cy="674915"/>
          </a:xfrm>
          <a:prstGeom prst="rect">
            <a:avLst/>
          </a:prstGeom>
          <a:solidFill>
            <a:srgbClr val="FBF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180000" rtlCol="0" anchor="ctr">
            <a:noAutofit/>
          </a:bodyPr>
          <a:lstStyle/>
          <a:p>
            <a:pPr algn="ctr"/>
            <a:endParaRPr lang="en-GB" sz="2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E1868F-E727-4A91-B865-B51CACBD34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0965" y="2497958"/>
            <a:ext cx="3231334" cy="465083"/>
          </a:xfrm>
        </p:spPr>
        <p:txBody>
          <a:bodyPr vert="horz"/>
          <a:lstStyle/>
          <a:p>
            <a:r>
              <a:rPr lang="en" sz="4000" b="1" strike="noStrike" spc="-1" dirty="0">
                <a:solidFill>
                  <a:schemeClr val="bg1"/>
                </a:solidFill>
                <a:ea typeface="Outfit"/>
              </a:rPr>
              <a:t>Test Automation Benefits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F481A7-37CF-4A8C-41A1-6BD6F08D92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8960B06-7731-40B7-8B26-5C52E05711EF}"/>
              </a:ext>
            </a:extLst>
          </p:cNvPr>
          <p:cNvSpPr/>
          <p:nvPr/>
        </p:nvSpPr>
        <p:spPr>
          <a:xfrm>
            <a:off x="5745163" y="97972"/>
            <a:ext cx="6029401" cy="6404428"/>
          </a:xfrm>
          <a:prstGeom prst="roundRect">
            <a:avLst>
              <a:gd name="adj" fmla="val 80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108000" rIns="72000" bIns="108000" rtlCol="0" anchor="t">
            <a:noAutofit/>
          </a:bodyPr>
          <a:lstStyle/>
          <a:p>
            <a:pPr lvl="1"/>
            <a:endParaRPr lang="en-US" sz="1400" dirty="0">
              <a:solidFill>
                <a:schemeClr val="tx1"/>
              </a:solidFill>
              <a:latin typeface="Abadi" panose="020B0604020104020204" pitchFamily="34" charset="0"/>
              <a:cs typeface="Times New Roman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6A1FF6-C104-892A-9623-7D4A39BC0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43799" y="1155209"/>
            <a:ext cx="5263747" cy="428995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025243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DCA05-4FE5-39EA-92A5-931E08690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DCFEDB6-C74F-4DF3-5A85-B85F9B68121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DCFEDB6-C74F-4DF3-5A85-B85F9B6812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92FDE29C-E3A7-92D2-C65E-A748E9E42BC6}"/>
              </a:ext>
            </a:extLst>
          </p:cNvPr>
          <p:cNvSpPr/>
          <p:nvPr/>
        </p:nvSpPr>
        <p:spPr>
          <a:xfrm>
            <a:off x="11307546" y="6085114"/>
            <a:ext cx="740229" cy="674915"/>
          </a:xfrm>
          <a:prstGeom prst="rect">
            <a:avLst/>
          </a:prstGeom>
          <a:solidFill>
            <a:srgbClr val="FBF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180000" rtlCol="0" anchor="ctr">
            <a:noAutofit/>
          </a:bodyPr>
          <a:lstStyle/>
          <a:p>
            <a:pPr algn="ctr"/>
            <a:endParaRPr lang="en-GB" sz="2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4A31AC-2DD2-4823-C8A6-789DD8E5CA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2573" y="2302679"/>
            <a:ext cx="3231334" cy="465083"/>
          </a:xfrm>
        </p:spPr>
        <p:txBody>
          <a:bodyPr vert="horz"/>
          <a:lstStyle/>
          <a:p>
            <a:r>
              <a:rPr lang="en-GB" sz="4000" dirty="0">
                <a:solidFill>
                  <a:schemeClr val="bg1"/>
                </a:solidFill>
              </a:rPr>
              <a:t>Current Test Suite Capabilities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F49F84D-4A92-7299-5D1C-DB3E3AABCEDF}"/>
              </a:ext>
            </a:extLst>
          </p:cNvPr>
          <p:cNvGrpSpPr/>
          <p:nvPr/>
        </p:nvGrpSpPr>
        <p:grpSpPr>
          <a:xfrm>
            <a:off x="6956351" y="3233890"/>
            <a:ext cx="3851948" cy="2311380"/>
            <a:chOff x="1733976" y="3138488"/>
            <a:chExt cx="3851948" cy="2311380"/>
          </a:xfrm>
        </p:grpSpPr>
        <p:sp>
          <p:nvSpPr>
            <p:cNvPr id="36" name="Rounded Rectangle 1">
              <a:extLst>
                <a:ext uri="{FF2B5EF4-FFF2-40B4-BE49-F238E27FC236}">
                  <a16:creationId xmlns:a16="http://schemas.microsoft.com/office/drawing/2014/main" id="{4D50B38A-3CFE-2006-DBAD-2944A9235541}"/>
                </a:ext>
              </a:extLst>
            </p:cNvPr>
            <p:cNvSpPr/>
            <p:nvPr/>
          </p:nvSpPr>
          <p:spPr>
            <a:xfrm>
              <a:off x="1733976" y="3138488"/>
              <a:ext cx="3851948" cy="2311379"/>
            </a:xfrm>
            <a:custGeom>
              <a:avLst/>
              <a:gdLst/>
              <a:ahLst/>
              <a:cxnLst/>
              <a:rect l="0" t="0" r="0" b="0"/>
              <a:pathLst>
                <a:path w="3851948" h="2311379">
                  <a:moveTo>
                    <a:pt x="1942511" y="1280873"/>
                  </a:moveTo>
                  <a:lnTo>
                    <a:pt x="3184208" y="0"/>
                  </a:lnTo>
                  <a:lnTo>
                    <a:pt x="3262327" y="80584"/>
                  </a:lnTo>
                  <a:cubicBezTo>
                    <a:pt x="3416985" y="240128"/>
                    <a:pt x="3629702" y="330180"/>
                    <a:pt x="3851906" y="330180"/>
                  </a:cubicBezTo>
                  <a:lnTo>
                    <a:pt x="3851948" y="330180"/>
                  </a:lnTo>
                  <a:cubicBezTo>
                    <a:pt x="3808451" y="330180"/>
                    <a:pt x="3766811" y="347807"/>
                    <a:pt x="3736543" y="379037"/>
                  </a:cubicBezTo>
                  <a:lnTo>
                    <a:pt x="2416685" y="1740539"/>
                  </a:lnTo>
                  <a:cubicBezTo>
                    <a:pt x="2062958" y="2105423"/>
                    <a:pt x="1576457" y="2311379"/>
                    <a:pt x="1068265" y="2311379"/>
                  </a:cubicBezTo>
                  <a:lnTo>
                    <a:pt x="0" y="2311379"/>
                  </a:lnTo>
                  <a:lnTo>
                    <a:pt x="0" y="2310897"/>
                  </a:lnTo>
                  <a:lnTo>
                    <a:pt x="212825" y="1981179"/>
                  </a:lnTo>
                  <a:lnTo>
                    <a:pt x="0" y="1651460"/>
                  </a:lnTo>
                  <a:lnTo>
                    <a:pt x="0" y="1650979"/>
                  </a:lnTo>
                  <a:lnTo>
                    <a:pt x="1068265" y="1650979"/>
                  </a:lnTo>
                  <a:cubicBezTo>
                    <a:pt x="1397757" y="1650979"/>
                    <a:pt x="1713173" y="1517447"/>
                    <a:pt x="1942511" y="1280873"/>
                  </a:cubicBezTo>
                  <a:close/>
                </a:path>
              </a:pathLst>
            </a:custGeom>
            <a:solidFill>
              <a:srgbClr val="E2A3FF"/>
            </a:solidFill>
            <a:ln>
              <a:noFill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7" name="Rounded Rectangle 2">
              <a:extLst>
                <a:ext uri="{FF2B5EF4-FFF2-40B4-BE49-F238E27FC236}">
                  <a16:creationId xmlns:a16="http://schemas.microsoft.com/office/drawing/2014/main" id="{186099F0-7AE3-58F1-CF60-EFE4E351633A}"/>
                </a:ext>
              </a:extLst>
            </p:cNvPr>
            <p:cNvSpPr/>
            <p:nvPr/>
          </p:nvSpPr>
          <p:spPr>
            <a:xfrm>
              <a:off x="1733976" y="3138488"/>
              <a:ext cx="3851948" cy="2311380"/>
            </a:xfrm>
            <a:custGeom>
              <a:avLst/>
              <a:gdLst/>
              <a:ahLst/>
              <a:cxnLst/>
              <a:rect l="0" t="0" r="0" b="0"/>
              <a:pathLst>
                <a:path w="3851948" h="2311380">
                  <a:moveTo>
                    <a:pt x="1942515" y="1280875"/>
                  </a:moveTo>
                  <a:lnTo>
                    <a:pt x="3184210" y="0"/>
                  </a:lnTo>
                  <a:lnTo>
                    <a:pt x="3262327" y="80584"/>
                  </a:lnTo>
                  <a:cubicBezTo>
                    <a:pt x="3416987" y="240128"/>
                    <a:pt x="3629702" y="330180"/>
                    <a:pt x="3851904" y="330180"/>
                  </a:cubicBezTo>
                  <a:lnTo>
                    <a:pt x="3851948" y="330180"/>
                  </a:lnTo>
                  <a:cubicBezTo>
                    <a:pt x="3808453" y="330180"/>
                    <a:pt x="3766814" y="347807"/>
                    <a:pt x="3736540" y="379037"/>
                  </a:cubicBezTo>
                  <a:lnTo>
                    <a:pt x="2416683" y="1740539"/>
                  </a:lnTo>
                  <a:cubicBezTo>
                    <a:pt x="2062959" y="2105425"/>
                    <a:pt x="1576460" y="2311380"/>
                    <a:pt x="1068265" y="2311380"/>
                  </a:cubicBezTo>
                  <a:lnTo>
                    <a:pt x="0" y="2311380"/>
                  </a:lnTo>
                  <a:lnTo>
                    <a:pt x="0" y="2310899"/>
                  </a:lnTo>
                  <a:lnTo>
                    <a:pt x="212825" y="1981180"/>
                  </a:lnTo>
                  <a:lnTo>
                    <a:pt x="0" y="1651459"/>
                  </a:lnTo>
                  <a:lnTo>
                    <a:pt x="0" y="1650980"/>
                  </a:lnTo>
                  <a:lnTo>
                    <a:pt x="1068265" y="1650980"/>
                  </a:lnTo>
                  <a:cubicBezTo>
                    <a:pt x="1397754" y="1650980"/>
                    <a:pt x="1713177" y="1517449"/>
                    <a:pt x="1942515" y="1280875"/>
                  </a:cubicBezTo>
                  <a:close/>
                </a:path>
              </a:pathLst>
            </a:custGeom>
            <a:noFill/>
            <a:ln w="10318">
              <a:solidFill>
                <a:srgbClr val="FFFFFF"/>
              </a:solidFill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A683282-5A6B-A767-CE73-A4C4A861E7F8}"/>
              </a:ext>
            </a:extLst>
          </p:cNvPr>
          <p:cNvGrpSpPr/>
          <p:nvPr/>
        </p:nvGrpSpPr>
        <p:grpSpPr>
          <a:xfrm>
            <a:off x="6948390" y="3253737"/>
            <a:ext cx="2577878" cy="1320905"/>
            <a:chOff x="1733976" y="3138351"/>
            <a:chExt cx="2577878" cy="1320905"/>
          </a:xfrm>
        </p:grpSpPr>
        <p:sp>
          <p:nvSpPr>
            <p:cNvPr id="34" name="Rounded Rectangle 4">
              <a:extLst>
                <a:ext uri="{FF2B5EF4-FFF2-40B4-BE49-F238E27FC236}">
                  <a16:creationId xmlns:a16="http://schemas.microsoft.com/office/drawing/2014/main" id="{06910C0F-364E-8A81-63BB-4151A0EB1C78}"/>
                </a:ext>
              </a:extLst>
            </p:cNvPr>
            <p:cNvSpPr/>
            <p:nvPr/>
          </p:nvSpPr>
          <p:spPr>
            <a:xfrm>
              <a:off x="1733976" y="3138351"/>
              <a:ext cx="2577878" cy="1320903"/>
            </a:xfrm>
            <a:custGeom>
              <a:avLst/>
              <a:gdLst/>
              <a:ahLst/>
              <a:cxnLst/>
              <a:rect l="0" t="0" r="0" b="0"/>
              <a:pathLst>
                <a:path w="2577878" h="1320903">
                  <a:moveTo>
                    <a:pt x="2577665" y="330305"/>
                  </a:moveTo>
                  <a:cubicBezTo>
                    <a:pt x="2480861" y="330305"/>
                    <a:pt x="2388185" y="369541"/>
                    <a:pt x="2320810" y="439052"/>
                  </a:cubicBezTo>
                  <a:lnTo>
                    <a:pt x="1766040" y="1011395"/>
                  </a:lnTo>
                  <a:cubicBezTo>
                    <a:pt x="1574276" y="1209233"/>
                    <a:pt x="1310515" y="1320903"/>
                    <a:pt x="1034984" y="1320903"/>
                  </a:cubicBezTo>
                  <a:lnTo>
                    <a:pt x="0" y="1320903"/>
                  </a:lnTo>
                  <a:lnTo>
                    <a:pt x="0" y="1320428"/>
                  </a:lnTo>
                  <a:lnTo>
                    <a:pt x="212825" y="990703"/>
                  </a:lnTo>
                  <a:lnTo>
                    <a:pt x="0" y="660986"/>
                  </a:lnTo>
                  <a:lnTo>
                    <a:pt x="0" y="660505"/>
                  </a:lnTo>
                  <a:lnTo>
                    <a:pt x="1034984" y="660505"/>
                  </a:lnTo>
                  <a:cubicBezTo>
                    <a:pt x="1131794" y="660505"/>
                    <a:pt x="1224464" y="621270"/>
                    <a:pt x="1291845" y="551759"/>
                  </a:cubicBezTo>
                  <a:lnTo>
                    <a:pt x="1826659" y="0"/>
                  </a:lnTo>
                  <a:lnTo>
                    <a:pt x="1846925" y="20897"/>
                  </a:lnTo>
                  <a:cubicBezTo>
                    <a:pt x="2038682" y="218675"/>
                    <a:pt x="2302402" y="330305"/>
                    <a:pt x="2577878" y="330305"/>
                  </a:cubicBezTo>
                  <a:close/>
                </a:path>
              </a:pathLst>
            </a:custGeom>
            <a:solidFill>
              <a:srgbClr val="CD6AFB"/>
            </a:solidFill>
            <a:ln>
              <a:noFill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5" name="Rounded Rectangle 5">
              <a:extLst>
                <a:ext uri="{FF2B5EF4-FFF2-40B4-BE49-F238E27FC236}">
                  <a16:creationId xmlns:a16="http://schemas.microsoft.com/office/drawing/2014/main" id="{91145751-45FB-EBDC-93BD-7AE5035163E3}"/>
                </a:ext>
              </a:extLst>
            </p:cNvPr>
            <p:cNvSpPr/>
            <p:nvPr/>
          </p:nvSpPr>
          <p:spPr>
            <a:xfrm>
              <a:off x="1733976" y="3138351"/>
              <a:ext cx="2577878" cy="1320905"/>
            </a:xfrm>
            <a:custGeom>
              <a:avLst/>
              <a:gdLst/>
              <a:ahLst/>
              <a:cxnLst/>
              <a:rect l="0" t="0" r="0" b="0"/>
              <a:pathLst>
                <a:path w="2577878" h="1320905">
                  <a:moveTo>
                    <a:pt x="2577667" y="330305"/>
                  </a:moveTo>
                  <a:cubicBezTo>
                    <a:pt x="2480860" y="330305"/>
                    <a:pt x="2388187" y="369541"/>
                    <a:pt x="2320810" y="439052"/>
                  </a:cubicBezTo>
                  <a:lnTo>
                    <a:pt x="1766040" y="1011395"/>
                  </a:lnTo>
                  <a:cubicBezTo>
                    <a:pt x="1574275" y="1209235"/>
                    <a:pt x="1310513" y="1320905"/>
                    <a:pt x="1034987" y="1320905"/>
                  </a:cubicBezTo>
                  <a:lnTo>
                    <a:pt x="0" y="1320905"/>
                  </a:lnTo>
                  <a:lnTo>
                    <a:pt x="0" y="1320425"/>
                  </a:lnTo>
                  <a:lnTo>
                    <a:pt x="212825" y="990705"/>
                  </a:lnTo>
                  <a:lnTo>
                    <a:pt x="0" y="660986"/>
                  </a:lnTo>
                  <a:lnTo>
                    <a:pt x="0" y="660505"/>
                  </a:lnTo>
                  <a:lnTo>
                    <a:pt x="1034987" y="660505"/>
                  </a:lnTo>
                  <a:cubicBezTo>
                    <a:pt x="1131794" y="660505"/>
                    <a:pt x="1224467" y="621270"/>
                    <a:pt x="1291844" y="551759"/>
                  </a:cubicBezTo>
                  <a:lnTo>
                    <a:pt x="1826662" y="0"/>
                  </a:lnTo>
                  <a:lnTo>
                    <a:pt x="1846923" y="20897"/>
                  </a:lnTo>
                  <a:cubicBezTo>
                    <a:pt x="2038682" y="218675"/>
                    <a:pt x="2302401" y="330305"/>
                    <a:pt x="2577878" y="330305"/>
                  </a:cubicBezTo>
                  <a:close/>
                </a:path>
              </a:pathLst>
            </a:custGeom>
            <a:noFill/>
            <a:ln w="10318">
              <a:solidFill>
                <a:srgbClr val="FFFFFF"/>
              </a:solidFill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E646647-75D3-A136-13F0-6A19BBC4F8E6}"/>
              </a:ext>
            </a:extLst>
          </p:cNvPr>
          <p:cNvGrpSpPr/>
          <p:nvPr/>
        </p:nvGrpSpPr>
        <p:grpSpPr>
          <a:xfrm>
            <a:off x="7009029" y="2889198"/>
            <a:ext cx="1827092" cy="660400"/>
            <a:chOff x="1733550" y="2808261"/>
            <a:chExt cx="1827092" cy="660400"/>
          </a:xfrm>
        </p:grpSpPr>
        <p:sp>
          <p:nvSpPr>
            <p:cNvPr id="32" name="Rounded Rectangle 7">
              <a:extLst>
                <a:ext uri="{FF2B5EF4-FFF2-40B4-BE49-F238E27FC236}">
                  <a16:creationId xmlns:a16="http://schemas.microsoft.com/office/drawing/2014/main" id="{376424A7-DCD4-CB0E-8587-A491534A5971}"/>
                </a:ext>
              </a:extLst>
            </p:cNvPr>
            <p:cNvSpPr/>
            <p:nvPr/>
          </p:nvSpPr>
          <p:spPr>
            <a:xfrm>
              <a:off x="1733550" y="2808261"/>
              <a:ext cx="1827092" cy="660400"/>
            </a:xfrm>
            <a:custGeom>
              <a:avLst/>
              <a:gdLst/>
              <a:ahLst/>
              <a:cxnLst/>
              <a:rect l="0" t="0" r="0" b="0"/>
              <a:pathLst>
                <a:path w="1827092" h="660400">
                  <a:moveTo>
                    <a:pt x="0" y="660397"/>
                  </a:moveTo>
                  <a:lnTo>
                    <a:pt x="213254" y="330200"/>
                  </a:lnTo>
                  <a:lnTo>
                    <a:pt x="0" y="2"/>
                  </a:lnTo>
                  <a:lnTo>
                    <a:pt x="1507046" y="0"/>
                  </a:lnTo>
                  <a:lnTo>
                    <a:pt x="1827092" y="330094"/>
                  </a:lnTo>
                  <a:lnTo>
                    <a:pt x="1506929" y="660400"/>
                  </a:lnTo>
                  <a:close/>
                </a:path>
              </a:pathLst>
            </a:custGeom>
            <a:solidFill>
              <a:srgbClr val="BA5DE5"/>
            </a:solidFill>
            <a:ln>
              <a:noFill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3" name="Rounded Rectangle 8">
              <a:extLst>
                <a:ext uri="{FF2B5EF4-FFF2-40B4-BE49-F238E27FC236}">
                  <a16:creationId xmlns:a16="http://schemas.microsoft.com/office/drawing/2014/main" id="{1FA0C274-0A28-4155-DF23-0B7B69C1DE4C}"/>
                </a:ext>
              </a:extLst>
            </p:cNvPr>
            <p:cNvSpPr/>
            <p:nvPr/>
          </p:nvSpPr>
          <p:spPr>
            <a:xfrm>
              <a:off x="1733550" y="2808261"/>
              <a:ext cx="1827090" cy="660400"/>
            </a:xfrm>
            <a:custGeom>
              <a:avLst/>
              <a:gdLst/>
              <a:ahLst/>
              <a:cxnLst/>
              <a:rect l="0" t="0" r="0" b="0"/>
              <a:pathLst>
                <a:path w="1827090" h="660400">
                  <a:moveTo>
                    <a:pt x="0" y="660397"/>
                  </a:moveTo>
                  <a:lnTo>
                    <a:pt x="213254" y="330200"/>
                  </a:lnTo>
                  <a:lnTo>
                    <a:pt x="0" y="2"/>
                  </a:lnTo>
                  <a:lnTo>
                    <a:pt x="1507043" y="0"/>
                  </a:lnTo>
                  <a:lnTo>
                    <a:pt x="1827090" y="330094"/>
                  </a:lnTo>
                  <a:lnTo>
                    <a:pt x="1506926" y="660400"/>
                  </a:lnTo>
                  <a:close/>
                </a:path>
              </a:pathLst>
            </a:custGeom>
            <a:noFill/>
            <a:ln w="10318">
              <a:solidFill>
                <a:srgbClr val="FFFFFF"/>
              </a:solidFill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4710FA7-4DA2-2BF2-D88B-10669C7E5A8B}"/>
              </a:ext>
            </a:extLst>
          </p:cNvPr>
          <p:cNvGrpSpPr/>
          <p:nvPr/>
        </p:nvGrpSpPr>
        <p:grpSpPr>
          <a:xfrm>
            <a:off x="6927753" y="1916738"/>
            <a:ext cx="3184594" cy="1651000"/>
            <a:chOff x="1733591" y="1817661"/>
            <a:chExt cx="3184594" cy="1651000"/>
          </a:xfrm>
        </p:grpSpPr>
        <p:sp>
          <p:nvSpPr>
            <p:cNvPr id="30" name="Rounded Rectangle 10">
              <a:extLst>
                <a:ext uri="{FF2B5EF4-FFF2-40B4-BE49-F238E27FC236}">
                  <a16:creationId xmlns:a16="http://schemas.microsoft.com/office/drawing/2014/main" id="{833AD4C4-29D0-ABD5-3BEE-E9930B6F2312}"/>
                </a:ext>
              </a:extLst>
            </p:cNvPr>
            <p:cNvSpPr/>
            <p:nvPr/>
          </p:nvSpPr>
          <p:spPr>
            <a:xfrm>
              <a:off x="1733591" y="1817661"/>
              <a:ext cx="3184593" cy="1651000"/>
            </a:xfrm>
            <a:custGeom>
              <a:avLst/>
              <a:gdLst/>
              <a:ahLst/>
              <a:cxnLst/>
              <a:rect l="0" t="0" r="0" b="0"/>
              <a:pathLst>
                <a:path w="3184593" h="1651000">
                  <a:moveTo>
                    <a:pt x="0" y="660349"/>
                  </a:moveTo>
                  <a:lnTo>
                    <a:pt x="213210" y="330200"/>
                  </a:lnTo>
                  <a:lnTo>
                    <a:pt x="0" y="50"/>
                  </a:lnTo>
                  <a:lnTo>
                    <a:pt x="0" y="0"/>
                  </a:lnTo>
                  <a:lnTo>
                    <a:pt x="1035431" y="0"/>
                  </a:lnTo>
                  <a:cubicBezTo>
                    <a:pt x="1310907" y="0"/>
                    <a:pt x="1574627" y="111630"/>
                    <a:pt x="1766384" y="309409"/>
                  </a:cubicBezTo>
                  <a:lnTo>
                    <a:pt x="2321443" y="881888"/>
                  </a:lnTo>
                  <a:cubicBezTo>
                    <a:pt x="2388818" y="951374"/>
                    <a:pt x="2481473" y="990600"/>
                    <a:pt x="2578263" y="990600"/>
                  </a:cubicBezTo>
                  <a:lnTo>
                    <a:pt x="2864485" y="990600"/>
                  </a:lnTo>
                  <a:lnTo>
                    <a:pt x="3184593" y="1320820"/>
                  </a:lnTo>
                  <a:lnTo>
                    <a:pt x="2864512" y="1651000"/>
                  </a:lnTo>
                  <a:lnTo>
                    <a:pt x="2578263" y="1651000"/>
                  </a:lnTo>
                  <a:cubicBezTo>
                    <a:pt x="2302787" y="1651000"/>
                    <a:pt x="2039067" y="1539371"/>
                    <a:pt x="1847310" y="1341588"/>
                  </a:cubicBezTo>
                  <a:lnTo>
                    <a:pt x="1292251" y="769111"/>
                  </a:lnTo>
                  <a:cubicBezTo>
                    <a:pt x="1224876" y="699625"/>
                    <a:pt x="1132221" y="660400"/>
                    <a:pt x="1035431" y="660400"/>
                  </a:cubicBezTo>
                  <a:lnTo>
                    <a:pt x="0" y="660400"/>
                  </a:lnTo>
                  <a:close/>
                </a:path>
              </a:pathLst>
            </a:custGeom>
            <a:solidFill>
              <a:srgbClr val="A455C9"/>
            </a:solidFill>
            <a:ln>
              <a:noFill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1" name="Rounded Rectangle 11">
              <a:extLst>
                <a:ext uri="{FF2B5EF4-FFF2-40B4-BE49-F238E27FC236}">
                  <a16:creationId xmlns:a16="http://schemas.microsoft.com/office/drawing/2014/main" id="{E01A44BD-18D4-EC09-8A91-9C34F38CB1D0}"/>
                </a:ext>
              </a:extLst>
            </p:cNvPr>
            <p:cNvSpPr/>
            <p:nvPr/>
          </p:nvSpPr>
          <p:spPr>
            <a:xfrm>
              <a:off x="1733591" y="1817661"/>
              <a:ext cx="3184594" cy="1651000"/>
            </a:xfrm>
            <a:custGeom>
              <a:avLst/>
              <a:gdLst/>
              <a:ahLst/>
              <a:cxnLst/>
              <a:rect l="0" t="0" r="0" b="0"/>
              <a:pathLst>
                <a:path w="3184594" h="1651000">
                  <a:moveTo>
                    <a:pt x="0" y="660349"/>
                  </a:moveTo>
                  <a:lnTo>
                    <a:pt x="213210" y="330200"/>
                  </a:lnTo>
                  <a:lnTo>
                    <a:pt x="0" y="50"/>
                  </a:lnTo>
                  <a:lnTo>
                    <a:pt x="0" y="0"/>
                  </a:lnTo>
                  <a:lnTo>
                    <a:pt x="1035430" y="0"/>
                  </a:lnTo>
                  <a:cubicBezTo>
                    <a:pt x="1310907" y="0"/>
                    <a:pt x="1574626" y="111630"/>
                    <a:pt x="1766385" y="309409"/>
                  </a:cubicBezTo>
                  <a:lnTo>
                    <a:pt x="2321440" y="881889"/>
                  </a:lnTo>
                  <a:cubicBezTo>
                    <a:pt x="2388815" y="951378"/>
                    <a:pt x="2481473" y="990600"/>
                    <a:pt x="2578262" y="990600"/>
                  </a:cubicBezTo>
                  <a:lnTo>
                    <a:pt x="2864482" y="990600"/>
                  </a:lnTo>
                  <a:lnTo>
                    <a:pt x="3184594" y="1320819"/>
                  </a:lnTo>
                  <a:lnTo>
                    <a:pt x="2864514" y="1651000"/>
                  </a:lnTo>
                  <a:lnTo>
                    <a:pt x="2578262" y="1651000"/>
                  </a:lnTo>
                  <a:cubicBezTo>
                    <a:pt x="2302785" y="1651000"/>
                    <a:pt x="2039066" y="1539369"/>
                    <a:pt x="1847308" y="1341590"/>
                  </a:cubicBezTo>
                  <a:lnTo>
                    <a:pt x="1292252" y="769111"/>
                  </a:lnTo>
                  <a:cubicBezTo>
                    <a:pt x="1224877" y="699621"/>
                    <a:pt x="1132219" y="660400"/>
                    <a:pt x="1035430" y="660400"/>
                  </a:cubicBezTo>
                  <a:lnTo>
                    <a:pt x="0" y="660400"/>
                  </a:lnTo>
                  <a:close/>
                </a:path>
              </a:pathLst>
            </a:custGeom>
            <a:noFill/>
            <a:ln w="10318">
              <a:solidFill>
                <a:srgbClr val="FFFFFF"/>
              </a:solidFill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DD95098-ED99-070F-6C03-363D69AB8A4E}"/>
              </a:ext>
            </a:extLst>
          </p:cNvPr>
          <p:cNvGrpSpPr/>
          <p:nvPr/>
        </p:nvGrpSpPr>
        <p:grpSpPr>
          <a:xfrm>
            <a:off x="6941511" y="900020"/>
            <a:ext cx="4912875" cy="2613668"/>
            <a:chOff x="1733978" y="827061"/>
            <a:chExt cx="5372202" cy="2641600"/>
          </a:xfrm>
        </p:grpSpPr>
        <p:sp>
          <p:nvSpPr>
            <p:cNvPr id="28" name="Rounded Rectangle 13">
              <a:extLst>
                <a:ext uri="{FF2B5EF4-FFF2-40B4-BE49-F238E27FC236}">
                  <a16:creationId xmlns:a16="http://schemas.microsoft.com/office/drawing/2014/main" id="{1FBF85EE-164F-7B15-9679-AE3F3D09264F}"/>
                </a:ext>
              </a:extLst>
            </p:cNvPr>
            <p:cNvSpPr/>
            <p:nvPr/>
          </p:nvSpPr>
          <p:spPr>
            <a:xfrm>
              <a:off x="1733978" y="827061"/>
              <a:ext cx="5372202" cy="2641600"/>
            </a:xfrm>
            <a:custGeom>
              <a:avLst/>
              <a:gdLst/>
              <a:ahLst/>
              <a:cxnLst/>
              <a:rect l="0" t="0" r="0" b="0"/>
              <a:pathLst>
                <a:path w="5372202" h="2641600">
                  <a:moveTo>
                    <a:pt x="0" y="659919"/>
                  </a:moveTo>
                  <a:lnTo>
                    <a:pt x="212825" y="330200"/>
                  </a:lnTo>
                  <a:lnTo>
                    <a:pt x="0" y="480"/>
                  </a:lnTo>
                  <a:lnTo>
                    <a:pt x="0" y="0"/>
                  </a:lnTo>
                  <a:lnTo>
                    <a:pt x="1068252" y="0"/>
                  </a:lnTo>
                  <a:cubicBezTo>
                    <a:pt x="1576457" y="0"/>
                    <a:pt x="2062965" y="205960"/>
                    <a:pt x="2416685" y="570855"/>
                  </a:cubicBezTo>
                  <a:lnTo>
                    <a:pt x="3736501" y="1932344"/>
                  </a:lnTo>
                  <a:cubicBezTo>
                    <a:pt x="3766777" y="1963575"/>
                    <a:pt x="3808409" y="1981200"/>
                    <a:pt x="3851906" y="1981200"/>
                  </a:cubicBezTo>
                  <a:lnTo>
                    <a:pt x="5158948" y="1981200"/>
                  </a:lnTo>
                  <a:lnTo>
                    <a:pt x="5372202" y="2311400"/>
                  </a:lnTo>
                  <a:lnTo>
                    <a:pt x="5158948" y="2641600"/>
                  </a:lnTo>
                  <a:lnTo>
                    <a:pt x="3851906" y="2641600"/>
                  </a:lnTo>
                  <a:cubicBezTo>
                    <a:pt x="3629702" y="2641600"/>
                    <a:pt x="3416985" y="2551544"/>
                    <a:pt x="3262327" y="2392003"/>
                  </a:cubicBezTo>
                  <a:lnTo>
                    <a:pt x="1942511" y="1030512"/>
                  </a:lnTo>
                  <a:cubicBezTo>
                    <a:pt x="1713173" y="793938"/>
                    <a:pt x="1397750" y="660400"/>
                    <a:pt x="1068252" y="660400"/>
                  </a:cubicBezTo>
                  <a:lnTo>
                    <a:pt x="0" y="660400"/>
                  </a:lnTo>
                  <a:close/>
                </a:path>
              </a:pathLst>
            </a:custGeom>
            <a:solidFill>
              <a:srgbClr val="78478F"/>
            </a:solidFill>
            <a:ln>
              <a:noFill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29" name="Rounded Rectangle 14">
              <a:extLst>
                <a:ext uri="{FF2B5EF4-FFF2-40B4-BE49-F238E27FC236}">
                  <a16:creationId xmlns:a16="http://schemas.microsoft.com/office/drawing/2014/main" id="{30B3F56E-8179-D86D-F4EE-0E80831AB7DC}"/>
                </a:ext>
              </a:extLst>
            </p:cNvPr>
            <p:cNvSpPr/>
            <p:nvPr/>
          </p:nvSpPr>
          <p:spPr>
            <a:xfrm>
              <a:off x="1733978" y="827061"/>
              <a:ext cx="5372200" cy="2641600"/>
            </a:xfrm>
            <a:custGeom>
              <a:avLst/>
              <a:gdLst/>
              <a:ahLst/>
              <a:cxnLst/>
              <a:rect l="0" t="0" r="0" b="0"/>
              <a:pathLst>
                <a:path w="5372200" h="2641600">
                  <a:moveTo>
                    <a:pt x="0" y="659919"/>
                  </a:moveTo>
                  <a:lnTo>
                    <a:pt x="212825" y="330200"/>
                  </a:lnTo>
                  <a:lnTo>
                    <a:pt x="0" y="480"/>
                  </a:lnTo>
                  <a:lnTo>
                    <a:pt x="0" y="0"/>
                  </a:lnTo>
                  <a:lnTo>
                    <a:pt x="1068254" y="0"/>
                  </a:lnTo>
                  <a:cubicBezTo>
                    <a:pt x="1576456" y="0"/>
                    <a:pt x="2062963" y="205960"/>
                    <a:pt x="2416688" y="570855"/>
                  </a:cubicBezTo>
                  <a:lnTo>
                    <a:pt x="3736501" y="1932344"/>
                  </a:lnTo>
                  <a:cubicBezTo>
                    <a:pt x="3766774" y="1963573"/>
                    <a:pt x="3808411" y="1981200"/>
                    <a:pt x="3851904" y="1981200"/>
                  </a:cubicBezTo>
                  <a:lnTo>
                    <a:pt x="5158945" y="1981200"/>
                  </a:lnTo>
                  <a:lnTo>
                    <a:pt x="5372200" y="2311400"/>
                  </a:lnTo>
                  <a:lnTo>
                    <a:pt x="5158945" y="2641599"/>
                  </a:lnTo>
                  <a:lnTo>
                    <a:pt x="3851904" y="2641600"/>
                  </a:lnTo>
                  <a:cubicBezTo>
                    <a:pt x="3629702" y="2641600"/>
                    <a:pt x="3416987" y="2551547"/>
                    <a:pt x="3262327" y="2392003"/>
                  </a:cubicBezTo>
                  <a:lnTo>
                    <a:pt x="1942513" y="1030514"/>
                  </a:lnTo>
                  <a:cubicBezTo>
                    <a:pt x="1713175" y="793934"/>
                    <a:pt x="1397748" y="660400"/>
                    <a:pt x="1068254" y="660400"/>
                  </a:cubicBezTo>
                  <a:lnTo>
                    <a:pt x="0" y="660400"/>
                  </a:lnTo>
                  <a:close/>
                </a:path>
              </a:pathLst>
            </a:custGeom>
            <a:noFill/>
            <a:ln w="10318">
              <a:solidFill>
                <a:srgbClr val="FFFFFF"/>
              </a:solidFill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sp>
        <p:nvSpPr>
          <p:cNvPr id="11" name="TextBox 16">
            <a:extLst>
              <a:ext uri="{FF2B5EF4-FFF2-40B4-BE49-F238E27FC236}">
                <a16:creationId xmlns:a16="http://schemas.microsoft.com/office/drawing/2014/main" id="{3E3D52FF-CC32-208F-BBE5-CCFAEB32F21B}"/>
              </a:ext>
            </a:extLst>
          </p:cNvPr>
          <p:cNvSpPr txBox="1"/>
          <p:nvPr/>
        </p:nvSpPr>
        <p:spPr>
          <a:xfrm>
            <a:off x="7364524" y="1107827"/>
            <a:ext cx="1021556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sz="1000" b="1">
                <a:solidFill>
                  <a:srgbClr val="FFFFFF"/>
                </a:solidFill>
                <a:latin typeface="Roboto"/>
              </a:rPr>
              <a:t>Playwright and
JavaScript</a:t>
            </a: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EE3D0203-F0BE-4E4C-55CC-5909B7386817}"/>
              </a:ext>
            </a:extLst>
          </p:cNvPr>
          <p:cNvSpPr txBox="1"/>
          <p:nvPr/>
        </p:nvSpPr>
        <p:spPr>
          <a:xfrm>
            <a:off x="5915423" y="1974438"/>
            <a:ext cx="969962" cy="6924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sz="900" b="1" dirty="0">
                <a:solidFill>
                  <a:srgbClr val="484848"/>
                </a:solidFill>
                <a:latin typeface="Roboto"/>
              </a:rPr>
              <a:t>Covers CRM Fiber,
MC-Sales,
</a:t>
            </a:r>
            <a:r>
              <a:rPr sz="900" b="1" dirty="0" err="1">
                <a:solidFill>
                  <a:srgbClr val="484848"/>
                </a:solidFill>
                <a:latin typeface="Roboto"/>
              </a:rPr>
              <a:t>SalesEnabler</a:t>
            </a:r>
            <a:r>
              <a:rPr sz="900" b="1" dirty="0">
                <a:solidFill>
                  <a:srgbClr val="484848"/>
                </a:solidFill>
                <a:latin typeface="Roboto"/>
              </a:rPr>
              <a:t>
modules
comprehensively.</a:t>
            </a:r>
          </a:p>
        </p:txBody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D56F9910-B07F-8F2C-1E81-8071E5FEBC2A}"/>
              </a:ext>
            </a:extLst>
          </p:cNvPr>
          <p:cNvSpPr txBox="1"/>
          <p:nvPr/>
        </p:nvSpPr>
        <p:spPr>
          <a:xfrm>
            <a:off x="7266496" y="2148791"/>
            <a:ext cx="608806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sz="1000" b="1" dirty="0">
                <a:solidFill>
                  <a:srgbClr val="FFFFFF"/>
                </a:solidFill>
                <a:latin typeface="Roboto"/>
              </a:rPr>
              <a:t>Essential
Modules</a:t>
            </a: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0CB137EE-F837-8316-2B07-57534F82B198}"/>
              </a:ext>
            </a:extLst>
          </p:cNvPr>
          <p:cNvSpPr txBox="1"/>
          <p:nvPr/>
        </p:nvSpPr>
        <p:spPr>
          <a:xfrm>
            <a:off x="5920582" y="3013740"/>
            <a:ext cx="939006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sz="900" b="1" dirty="0">
                <a:solidFill>
                  <a:srgbClr val="484848"/>
                </a:solidFill>
                <a:latin typeface="Roboto"/>
              </a:rPr>
              <a:t>Integrates with CI
pipeline for
automated test
execution.</a:t>
            </a:r>
          </a:p>
        </p:txBody>
      </p:sp>
      <p:sp>
        <p:nvSpPr>
          <p:cNvPr id="17" name="TextBox 22">
            <a:extLst>
              <a:ext uri="{FF2B5EF4-FFF2-40B4-BE49-F238E27FC236}">
                <a16:creationId xmlns:a16="http://schemas.microsoft.com/office/drawing/2014/main" id="{68CCB066-FD22-D7E6-A7EE-81104DAFA917}"/>
              </a:ext>
            </a:extLst>
          </p:cNvPr>
          <p:cNvSpPr txBox="1"/>
          <p:nvPr/>
        </p:nvSpPr>
        <p:spPr>
          <a:xfrm>
            <a:off x="5910264" y="984716"/>
            <a:ext cx="990600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sz="900" b="1" dirty="0">
                <a:solidFill>
                  <a:srgbClr val="484848"/>
                </a:solidFill>
                <a:latin typeface="Roboto"/>
              </a:rPr>
              <a:t>Utilizes Playwright
and JavaScript for
test suite
development.</a:t>
            </a:r>
          </a:p>
        </p:txBody>
      </p:sp>
      <p:sp>
        <p:nvSpPr>
          <p:cNvPr id="19" name="TextBox 24">
            <a:extLst>
              <a:ext uri="{FF2B5EF4-FFF2-40B4-BE49-F238E27FC236}">
                <a16:creationId xmlns:a16="http://schemas.microsoft.com/office/drawing/2014/main" id="{C533C954-BEBE-7FF6-5E3E-4BDCE395F31C}"/>
              </a:ext>
            </a:extLst>
          </p:cNvPr>
          <p:cNvSpPr txBox="1"/>
          <p:nvPr/>
        </p:nvSpPr>
        <p:spPr>
          <a:xfrm>
            <a:off x="7293100" y="3105888"/>
            <a:ext cx="742950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sz="1000" b="1" dirty="0">
                <a:solidFill>
                  <a:srgbClr val="FFFFFF"/>
                </a:solidFill>
                <a:latin typeface="Roboto"/>
              </a:rPr>
              <a:t>CI Pipeline
Integration</a:t>
            </a:r>
          </a:p>
        </p:txBody>
      </p:sp>
      <p:sp>
        <p:nvSpPr>
          <p:cNvPr id="20" name="TextBox 25">
            <a:extLst>
              <a:ext uri="{FF2B5EF4-FFF2-40B4-BE49-F238E27FC236}">
                <a16:creationId xmlns:a16="http://schemas.microsoft.com/office/drawing/2014/main" id="{054A6CAD-4CF4-5DE8-9730-3CAE345E8591}"/>
              </a:ext>
            </a:extLst>
          </p:cNvPr>
          <p:cNvSpPr txBox="1"/>
          <p:nvPr/>
        </p:nvSpPr>
        <p:spPr>
          <a:xfrm>
            <a:off x="10272907" y="2946996"/>
            <a:ext cx="88741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v-SE" sz="1000" b="1" dirty="0" err="1">
                <a:solidFill>
                  <a:schemeClr val="bg1"/>
                </a:solidFill>
                <a:latin typeface="Roboto"/>
              </a:rPr>
              <a:t>Continuous</a:t>
            </a:r>
            <a:r>
              <a:rPr lang="sv-SE" sz="1000" b="1" dirty="0">
                <a:solidFill>
                  <a:schemeClr val="bg1"/>
                </a:solidFill>
                <a:latin typeface="Roboto"/>
              </a:rPr>
              <a:t> </a:t>
            </a:r>
            <a:r>
              <a:rPr sz="1000" b="1" dirty="0">
                <a:solidFill>
                  <a:schemeClr val="bg1"/>
                </a:solidFill>
                <a:latin typeface="Roboto"/>
              </a:rPr>
              <a:t>
Application
</a:t>
            </a:r>
            <a:r>
              <a:rPr lang="sv-SE" sz="1000" b="1" dirty="0" err="1">
                <a:solidFill>
                  <a:schemeClr val="bg1"/>
                </a:solidFill>
                <a:latin typeface="Roboto"/>
              </a:rPr>
              <a:t>Testing</a:t>
            </a:r>
            <a:endParaRPr sz="10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21" name="TextBox 26">
            <a:extLst>
              <a:ext uri="{FF2B5EF4-FFF2-40B4-BE49-F238E27FC236}">
                <a16:creationId xmlns:a16="http://schemas.microsoft.com/office/drawing/2014/main" id="{7D56260D-F483-B29C-DE6E-91417C8CA56D}"/>
              </a:ext>
            </a:extLst>
          </p:cNvPr>
          <p:cNvSpPr txBox="1"/>
          <p:nvPr/>
        </p:nvSpPr>
        <p:spPr>
          <a:xfrm>
            <a:off x="7257048" y="5171477"/>
            <a:ext cx="980281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sz="1000" b="1" dirty="0">
                <a:solidFill>
                  <a:srgbClr val="FFFFFF"/>
                </a:solidFill>
                <a:latin typeface="Roboto"/>
              </a:rPr>
              <a:t>Testing Types</a:t>
            </a:r>
          </a:p>
        </p:txBody>
      </p:sp>
      <p:sp>
        <p:nvSpPr>
          <p:cNvPr id="23" name="TextBox 29">
            <a:extLst>
              <a:ext uri="{FF2B5EF4-FFF2-40B4-BE49-F238E27FC236}">
                <a16:creationId xmlns:a16="http://schemas.microsoft.com/office/drawing/2014/main" id="{D065BD38-1482-FD59-C9FA-BCF8447184BA}"/>
              </a:ext>
            </a:extLst>
          </p:cNvPr>
          <p:cNvSpPr txBox="1"/>
          <p:nvPr/>
        </p:nvSpPr>
        <p:spPr>
          <a:xfrm>
            <a:off x="5910263" y="4059114"/>
            <a:ext cx="959643" cy="4154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sz="900" b="1" dirty="0">
                <a:solidFill>
                  <a:srgbClr val="484848"/>
                </a:solidFill>
                <a:latin typeface="Roboto"/>
              </a:rPr>
              <a:t>Executes tests on
schedule and on-
demand flexibly.</a:t>
            </a:r>
          </a:p>
        </p:txBody>
      </p:sp>
      <p:sp>
        <p:nvSpPr>
          <p:cNvPr id="24" name="TextBox 30">
            <a:extLst>
              <a:ext uri="{FF2B5EF4-FFF2-40B4-BE49-F238E27FC236}">
                <a16:creationId xmlns:a16="http://schemas.microsoft.com/office/drawing/2014/main" id="{E05D4306-5ACF-570F-5F4B-154507A62802}"/>
              </a:ext>
            </a:extLst>
          </p:cNvPr>
          <p:cNvSpPr txBox="1"/>
          <p:nvPr/>
        </p:nvSpPr>
        <p:spPr>
          <a:xfrm>
            <a:off x="7158956" y="4112975"/>
            <a:ext cx="1011237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sz="1000" b="1" dirty="0">
                <a:solidFill>
                  <a:srgbClr val="FFFFFF"/>
                </a:solidFill>
                <a:latin typeface="Roboto"/>
              </a:rPr>
              <a:t>Test Execution
Flexibility</a:t>
            </a:r>
          </a:p>
        </p:txBody>
      </p:sp>
      <p:sp>
        <p:nvSpPr>
          <p:cNvPr id="25" name="TextBox 31">
            <a:extLst>
              <a:ext uri="{FF2B5EF4-FFF2-40B4-BE49-F238E27FC236}">
                <a16:creationId xmlns:a16="http://schemas.microsoft.com/office/drawing/2014/main" id="{3A60C139-F239-4EF7-9AE1-8CC86B5161D8}"/>
              </a:ext>
            </a:extLst>
          </p:cNvPr>
          <p:cNvSpPr txBox="1"/>
          <p:nvPr/>
        </p:nvSpPr>
        <p:spPr>
          <a:xfrm>
            <a:off x="5879307" y="4971422"/>
            <a:ext cx="980281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sz="900" b="1" dirty="0">
                <a:solidFill>
                  <a:srgbClr val="484848"/>
                </a:solidFill>
                <a:latin typeface="Roboto"/>
              </a:rPr>
              <a:t>Conducts
regression, sanity,
and performance
testing effectively.</a:t>
            </a:r>
          </a:p>
        </p:txBody>
      </p:sp>
      <p:sp>
        <p:nvSpPr>
          <p:cNvPr id="27" name="Rounded Rectangle 33">
            <a:extLst>
              <a:ext uri="{FF2B5EF4-FFF2-40B4-BE49-F238E27FC236}">
                <a16:creationId xmlns:a16="http://schemas.microsoft.com/office/drawing/2014/main" id="{075CA1D0-80DE-5287-E7A5-88146C7B12E8}"/>
              </a:ext>
            </a:extLst>
          </p:cNvPr>
          <p:cNvSpPr/>
          <p:nvPr/>
        </p:nvSpPr>
        <p:spPr>
          <a:xfrm>
            <a:off x="11254706" y="3019607"/>
            <a:ext cx="316441" cy="316441"/>
          </a:xfrm>
          <a:custGeom>
            <a:avLst/>
            <a:gdLst/>
            <a:ahLst/>
            <a:cxnLst/>
            <a:rect l="0" t="0" r="0" b="0"/>
            <a:pathLst>
              <a:path w="316441" h="316441">
                <a:moveTo>
                  <a:pt x="103187" y="309562"/>
                </a:moveTo>
                <a:lnTo>
                  <a:pt x="130704" y="282045"/>
                </a:lnTo>
                <a:lnTo>
                  <a:pt x="103187" y="254529"/>
                </a:lnTo>
                <a:moveTo>
                  <a:pt x="206375" y="137583"/>
                </a:moveTo>
                <a:lnTo>
                  <a:pt x="316441" y="137583"/>
                </a:lnTo>
                <a:lnTo>
                  <a:pt x="316441" y="316441"/>
                </a:lnTo>
                <a:lnTo>
                  <a:pt x="206375" y="316441"/>
                </a:lnTo>
                <a:close/>
                <a:moveTo>
                  <a:pt x="130649" y="282045"/>
                </a:moveTo>
                <a:lnTo>
                  <a:pt x="116890" y="282045"/>
                </a:lnTo>
                <a:cubicBezTo>
                  <a:pt x="78898" y="282045"/>
                  <a:pt x="48099" y="251246"/>
                  <a:pt x="48099" y="213254"/>
                </a:cubicBezTo>
                <a:moveTo>
                  <a:pt x="261408" y="61912"/>
                </a:moveTo>
                <a:lnTo>
                  <a:pt x="233891" y="34395"/>
                </a:lnTo>
                <a:lnTo>
                  <a:pt x="261408" y="6879"/>
                </a:lnTo>
                <a:moveTo>
                  <a:pt x="233836" y="34395"/>
                </a:moveTo>
                <a:lnTo>
                  <a:pt x="247594" y="34395"/>
                </a:lnTo>
                <a:cubicBezTo>
                  <a:pt x="285587" y="34395"/>
                  <a:pt x="316386" y="65194"/>
                  <a:pt x="316386" y="103187"/>
                </a:cubicBezTo>
                <a:moveTo>
                  <a:pt x="316441" y="261408"/>
                </a:moveTo>
                <a:lnTo>
                  <a:pt x="206375" y="261408"/>
                </a:lnTo>
                <a:moveTo>
                  <a:pt x="261353" y="285485"/>
                </a:moveTo>
                <a:cubicBezTo>
                  <a:pt x="259453" y="285485"/>
                  <a:pt x="257913" y="287025"/>
                  <a:pt x="257913" y="288925"/>
                </a:cubicBezTo>
                <a:cubicBezTo>
                  <a:pt x="257913" y="290824"/>
                  <a:pt x="259453" y="292364"/>
                  <a:pt x="261353" y="292364"/>
                </a:cubicBezTo>
                <a:cubicBezTo>
                  <a:pt x="263252" y="292364"/>
                  <a:pt x="264792" y="290824"/>
                  <a:pt x="264792" y="288925"/>
                </a:cubicBezTo>
                <a:cubicBezTo>
                  <a:pt x="264792" y="287025"/>
                  <a:pt x="263252" y="285485"/>
                  <a:pt x="261353" y="285485"/>
                </a:cubicBezTo>
                <a:lnTo>
                  <a:pt x="261353" y="285485"/>
                </a:lnTo>
                <a:moveTo>
                  <a:pt x="0" y="0"/>
                </a:moveTo>
                <a:lnTo>
                  <a:pt x="178858" y="0"/>
                </a:lnTo>
                <a:lnTo>
                  <a:pt x="178858" y="137583"/>
                </a:lnTo>
                <a:lnTo>
                  <a:pt x="0" y="137583"/>
                </a:lnTo>
                <a:close/>
                <a:moveTo>
                  <a:pt x="0" y="41275"/>
                </a:moveTo>
                <a:lnTo>
                  <a:pt x="178858" y="41275"/>
                </a:lnTo>
                <a:moveTo>
                  <a:pt x="96308" y="68791"/>
                </a:moveTo>
                <a:lnTo>
                  <a:pt x="34395" y="68791"/>
                </a:lnTo>
                <a:moveTo>
                  <a:pt x="34395" y="96308"/>
                </a:moveTo>
                <a:lnTo>
                  <a:pt x="61912" y="96308"/>
                </a:lnTo>
              </a:path>
            </a:pathLst>
          </a:custGeom>
          <a:noFill/>
          <a:ln w="10318">
            <a:solidFill>
              <a:schemeClr val="bg1"/>
            </a:solidFill>
          </a:ln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573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67DB9-FB53-773F-389E-261E42CA8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F4B87BBE-A5B8-AA98-B900-4EFB63E7DE1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F4B87BBE-A5B8-AA98-B900-4EFB63E7DE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3EE7E2D-DE00-B54F-59D9-8B7622BE61DE}"/>
              </a:ext>
            </a:extLst>
          </p:cNvPr>
          <p:cNvSpPr/>
          <p:nvPr/>
        </p:nvSpPr>
        <p:spPr>
          <a:xfrm>
            <a:off x="11307546" y="6085114"/>
            <a:ext cx="740229" cy="674915"/>
          </a:xfrm>
          <a:prstGeom prst="rect">
            <a:avLst/>
          </a:prstGeom>
          <a:solidFill>
            <a:srgbClr val="FBF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180000" rtlCol="0" anchor="ctr">
            <a:noAutofit/>
          </a:bodyPr>
          <a:lstStyle/>
          <a:p>
            <a:pPr algn="ctr"/>
            <a:endParaRPr lang="en-GB" sz="2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BC635-9762-61AE-F27B-093103B45C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4262" y="2055481"/>
            <a:ext cx="3231334" cy="465083"/>
          </a:xfrm>
        </p:spPr>
        <p:txBody>
          <a:bodyPr vert="horz"/>
          <a:lstStyle/>
          <a:p>
            <a:r>
              <a:rPr lang="sv-SE" sz="4000" b="1" dirty="0" err="1">
                <a:solidFill>
                  <a:schemeClr val="bg1"/>
                </a:solidFill>
                <a:latin typeface="+mj-lt"/>
              </a:rPr>
              <a:t>Current</a:t>
            </a:r>
            <a:r>
              <a:rPr lang="sv-SE" sz="4000" b="1" dirty="0">
                <a:solidFill>
                  <a:schemeClr val="bg1"/>
                </a:solidFill>
                <a:latin typeface="+mj-lt"/>
              </a:rPr>
              <a:t> Automation Test </a:t>
            </a:r>
            <a:r>
              <a:rPr lang="sv-SE" sz="4000" b="1" dirty="0" err="1">
                <a:solidFill>
                  <a:schemeClr val="bg1"/>
                </a:solidFill>
                <a:latin typeface="+mj-lt"/>
              </a:rPr>
              <a:t>Suite</a:t>
            </a:r>
            <a:r>
              <a:rPr lang="sv-SE" sz="4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sv-SE" sz="4000" b="1" dirty="0" err="1">
                <a:solidFill>
                  <a:schemeClr val="bg1"/>
                </a:solidFill>
                <a:latin typeface="+mj-lt"/>
              </a:rPr>
              <a:t>Structure</a:t>
            </a:r>
            <a:endParaRPr lang="sv-SE" sz="40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123F69-B54B-04FA-88B0-BFAF16B18D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648" y="65940"/>
            <a:ext cx="3671812" cy="37419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AEBA41-A3C2-C2E5-FB3A-095B04720B25}"/>
              </a:ext>
            </a:extLst>
          </p:cNvPr>
          <p:cNvSpPr txBox="1"/>
          <p:nvPr/>
        </p:nvSpPr>
        <p:spPr>
          <a:xfrm>
            <a:off x="6458745" y="4087503"/>
            <a:ext cx="5287617" cy="2672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600" b="1" dirty="0">
                <a:effectLst/>
              </a:rPr>
              <a:t>GitHub</a:t>
            </a:r>
            <a:r>
              <a:rPr lang="en-US" sz="1600" b="0" dirty="0">
                <a:effectLst/>
              </a:rPr>
              <a:t>: Manages workflow configurations to control execution within CI/CD pipelines.</a:t>
            </a:r>
          </a:p>
          <a:p>
            <a:pPr>
              <a:lnSpc>
                <a:spcPts val="1425"/>
              </a:lnSpc>
            </a:pPr>
            <a:br>
              <a:rPr lang="en-US" sz="1600" b="0" dirty="0">
                <a:effectLst/>
              </a:rPr>
            </a:br>
            <a:r>
              <a:rPr lang="en-US" sz="1600" b="1" dirty="0" err="1">
                <a:effectLst/>
              </a:rPr>
              <a:t>PageObjects</a:t>
            </a:r>
            <a:r>
              <a:rPr lang="en-US" sz="1600" b="0" dirty="0">
                <a:effectLst/>
              </a:rPr>
              <a:t>: Contains all page object classes, which define UI element locators.</a:t>
            </a:r>
          </a:p>
          <a:p>
            <a:pPr>
              <a:lnSpc>
                <a:spcPts val="1425"/>
              </a:lnSpc>
            </a:pPr>
            <a:br>
              <a:rPr lang="en-US" sz="1600" b="0" dirty="0">
                <a:effectLst/>
              </a:rPr>
            </a:br>
            <a:r>
              <a:rPr lang="en-US" sz="1600" b="1" dirty="0">
                <a:effectLst/>
              </a:rPr>
              <a:t>Utilities</a:t>
            </a:r>
            <a:r>
              <a:rPr lang="en-US" sz="1600" b="0" dirty="0">
                <a:effectLst/>
              </a:rPr>
              <a:t>: Stores reusable helper functions and generic logic.</a:t>
            </a:r>
          </a:p>
          <a:p>
            <a:pPr>
              <a:lnSpc>
                <a:spcPts val="1425"/>
              </a:lnSpc>
            </a:pPr>
            <a:br>
              <a:rPr lang="en-US" sz="1600" b="0" dirty="0">
                <a:effectLst/>
              </a:rPr>
            </a:br>
            <a:r>
              <a:rPr lang="en-US" sz="1600" b="1" dirty="0">
                <a:effectLst/>
              </a:rPr>
              <a:t>Resources</a:t>
            </a:r>
            <a:r>
              <a:rPr lang="en-US" sz="1600" b="0" dirty="0">
                <a:effectLst/>
              </a:rPr>
              <a:t>: Serves as a repository for test data and configuration files.</a:t>
            </a:r>
          </a:p>
          <a:p>
            <a:pPr>
              <a:lnSpc>
                <a:spcPts val="1425"/>
              </a:lnSpc>
            </a:pPr>
            <a:br>
              <a:rPr lang="en-US" sz="1600" b="0" dirty="0">
                <a:effectLst/>
              </a:rPr>
            </a:br>
            <a:r>
              <a:rPr lang="en-US" sz="1600" b="1" dirty="0">
                <a:effectLst/>
              </a:rPr>
              <a:t>Tests</a:t>
            </a:r>
            <a:r>
              <a:rPr lang="en-US" sz="1600" b="0" dirty="0">
                <a:effectLst/>
              </a:rPr>
              <a:t>: Includes the actual test cases that are executed during automation runs.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600" b="0" strike="noStrike" spc="-1" dirty="0"/>
          </a:p>
        </p:txBody>
      </p:sp>
    </p:spTree>
    <p:extLst>
      <p:ext uri="{BB962C8B-B14F-4D97-AF65-F5344CB8AC3E}">
        <p14:creationId xmlns:p14="http://schemas.microsoft.com/office/powerpoint/2010/main" val="2731999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D7AFE-5D26-BB15-39A4-EBE75869B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2798" y="2499231"/>
            <a:ext cx="3190093" cy="629194"/>
          </a:xfrm>
        </p:spPr>
        <p:txBody>
          <a:bodyPr anchor="t">
            <a:noAutofit/>
          </a:bodyPr>
          <a:lstStyle/>
          <a:p>
            <a:r>
              <a:rPr lang="en" sz="4000" b="1" strike="noStrike" spc="-1" dirty="0">
                <a:solidFill>
                  <a:schemeClr val="bg1"/>
                </a:solidFill>
                <a:ea typeface="Outfit"/>
              </a:rPr>
              <a:t>Integration Strategy</a:t>
            </a:r>
            <a:endParaRPr lang="en-US" sz="4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31" name="Ink 1030">
                <a:extLst>
                  <a:ext uri="{FF2B5EF4-FFF2-40B4-BE49-F238E27FC236}">
                    <a16:creationId xmlns:a16="http://schemas.microsoft.com/office/drawing/2014/main" id="{07E735EF-CF0A-C317-A53C-D76B02129814}"/>
                  </a:ext>
                </a:extLst>
              </p14:cNvPr>
              <p14:cNvContentPartPr/>
              <p14:nvPr/>
            </p14:nvContentPartPr>
            <p14:xfrm>
              <a:off x="-680840" y="630000"/>
              <a:ext cx="360" cy="360"/>
            </p14:xfrm>
          </p:contentPart>
        </mc:Choice>
        <mc:Fallback xmlns="">
          <p:pic>
            <p:nvPicPr>
              <p:cNvPr id="1031" name="Ink 1030">
                <a:extLst>
                  <a:ext uri="{FF2B5EF4-FFF2-40B4-BE49-F238E27FC236}">
                    <a16:creationId xmlns:a16="http://schemas.microsoft.com/office/drawing/2014/main" id="{07E735EF-CF0A-C317-A53C-D76B0212981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686960" y="62352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2" name="Ink 1031">
                <a:extLst>
                  <a:ext uri="{FF2B5EF4-FFF2-40B4-BE49-F238E27FC236}">
                    <a16:creationId xmlns:a16="http://schemas.microsoft.com/office/drawing/2014/main" id="{6CBD8D48-3DFE-B143-193D-F209C9798ACF}"/>
                  </a:ext>
                </a:extLst>
              </p14:cNvPr>
              <p14:cNvContentPartPr/>
              <p14:nvPr/>
            </p14:nvContentPartPr>
            <p14:xfrm>
              <a:off x="-1117880" y="1229400"/>
              <a:ext cx="360" cy="360"/>
            </p14:xfrm>
          </p:contentPart>
        </mc:Choice>
        <mc:Fallback xmlns="">
          <p:pic>
            <p:nvPicPr>
              <p:cNvPr id="1032" name="Ink 1031">
                <a:extLst>
                  <a:ext uri="{FF2B5EF4-FFF2-40B4-BE49-F238E27FC236}">
                    <a16:creationId xmlns:a16="http://schemas.microsoft.com/office/drawing/2014/main" id="{6CBD8D48-3DFE-B143-193D-F209C9798AC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124000" y="122328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038" name="TextBox 1037">
            <a:extLst>
              <a:ext uri="{FF2B5EF4-FFF2-40B4-BE49-F238E27FC236}">
                <a16:creationId xmlns:a16="http://schemas.microsoft.com/office/drawing/2014/main" id="{95204967-1764-E086-A616-66B6451162F9}"/>
              </a:ext>
            </a:extLst>
          </p:cNvPr>
          <p:cNvSpPr txBox="1"/>
          <p:nvPr/>
        </p:nvSpPr>
        <p:spPr>
          <a:xfrm>
            <a:off x="7166610" y="3202573"/>
            <a:ext cx="71437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FFFFFF"/>
                </a:solidFill>
              </a:rPr>
              <a:t>New CICS Programs</a:t>
            </a:r>
            <a:endParaRPr lang="en-IN" sz="500" dirty="0">
              <a:solidFill>
                <a:srgbClr val="FFFFFF"/>
              </a:solidFill>
            </a:endParaRPr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1004564C-E025-96B3-AA3E-2C8B5221DABC}"/>
              </a:ext>
            </a:extLst>
          </p:cNvPr>
          <p:cNvSpPr txBox="1"/>
          <p:nvPr/>
        </p:nvSpPr>
        <p:spPr>
          <a:xfrm>
            <a:off x="7867651" y="3206651"/>
            <a:ext cx="71437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FFFFFF"/>
                </a:solidFill>
              </a:rPr>
              <a:t>SOAP Web Services</a:t>
            </a:r>
            <a:endParaRPr lang="en-IN" sz="500" dirty="0">
              <a:solidFill>
                <a:srgbClr val="FFFFFF"/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2D48591-F703-B6FD-DE34-13A29DB41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762" y="1370488"/>
            <a:ext cx="6196530" cy="383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869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F7FBF-05D8-7CAF-0978-B60C91EFC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E0D57-8F1F-48CD-4149-D1786B5343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745" y="2490994"/>
            <a:ext cx="3190093" cy="629194"/>
          </a:xfrm>
        </p:spPr>
        <p:txBody>
          <a:bodyPr anchor="t">
            <a:noAutofit/>
          </a:bodyPr>
          <a:lstStyle/>
          <a:p>
            <a:pPr>
              <a:spcAft>
                <a:spcPts val="400"/>
              </a:spcAft>
            </a:pPr>
            <a:r>
              <a:rPr lang="en-US" sz="4000" b="1" strike="noStrike" spc="-1" dirty="0">
                <a:solidFill>
                  <a:schemeClr val="bg1"/>
                </a:solidFill>
                <a:latin typeface="+mj-lt"/>
              </a:rPr>
              <a:t>Modifications to folder structure</a:t>
            </a:r>
            <a:endParaRPr lang="en-US" sz="4000" dirty="0">
              <a:solidFill>
                <a:schemeClr val="bg1"/>
              </a:solidFill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31" name="Ink 1030">
                <a:extLst>
                  <a:ext uri="{FF2B5EF4-FFF2-40B4-BE49-F238E27FC236}">
                    <a16:creationId xmlns:a16="http://schemas.microsoft.com/office/drawing/2014/main" id="{2AE56112-DA2F-33C3-41AA-FEA24CC7D2DC}"/>
                  </a:ext>
                </a:extLst>
              </p14:cNvPr>
              <p14:cNvContentPartPr/>
              <p14:nvPr/>
            </p14:nvContentPartPr>
            <p14:xfrm>
              <a:off x="-680840" y="630000"/>
              <a:ext cx="360" cy="360"/>
            </p14:xfrm>
          </p:contentPart>
        </mc:Choice>
        <mc:Fallback xmlns="">
          <p:pic>
            <p:nvPicPr>
              <p:cNvPr id="1031" name="Ink 1030">
                <a:extLst>
                  <a:ext uri="{FF2B5EF4-FFF2-40B4-BE49-F238E27FC236}">
                    <a16:creationId xmlns:a16="http://schemas.microsoft.com/office/drawing/2014/main" id="{07E735EF-CF0A-C317-A53C-D76B0212981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686960" y="62352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2" name="Ink 1031">
                <a:extLst>
                  <a:ext uri="{FF2B5EF4-FFF2-40B4-BE49-F238E27FC236}">
                    <a16:creationId xmlns:a16="http://schemas.microsoft.com/office/drawing/2014/main" id="{79FD7339-7596-41C7-ADE4-8B6E1F080C3A}"/>
                  </a:ext>
                </a:extLst>
              </p14:cNvPr>
              <p14:cNvContentPartPr/>
              <p14:nvPr/>
            </p14:nvContentPartPr>
            <p14:xfrm>
              <a:off x="-1117880" y="1229400"/>
              <a:ext cx="360" cy="360"/>
            </p14:xfrm>
          </p:contentPart>
        </mc:Choice>
        <mc:Fallback xmlns="">
          <p:pic>
            <p:nvPicPr>
              <p:cNvPr id="1032" name="Ink 1031">
                <a:extLst>
                  <a:ext uri="{FF2B5EF4-FFF2-40B4-BE49-F238E27FC236}">
                    <a16:creationId xmlns:a16="http://schemas.microsoft.com/office/drawing/2014/main" id="{6CBD8D48-3DFE-B143-193D-F209C9798AC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124000" y="122328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038" name="TextBox 1037">
            <a:extLst>
              <a:ext uri="{FF2B5EF4-FFF2-40B4-BE49-F238E27FC236}">
                <a16:creationId xmlns:a16="http://schemas.microsoft.com/office/drawing/2014/main" id="{1D116F64-4708-7251-5F2D-95F60335E5E8}"/>
              </a:ext>
            </a:extLst>
          </p:cNvPr>
          <p:cNvSpPr txBox="1"/>
          <p:nvPr/>
        </p:nvSpPr>
        <p:spPr>
          <a:xfrm>
            <a:off x="7166610" y="3202573"/>
            <a:ext cx="71437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FFFFFF"/>
                </a:solidFill>
              </a:rPr>
              <a:t>New CICS Programs</a:t>
            </a:r>
            <a:endParaRPr lang="en-IN" sz="500" dirty="0">
              <a:solidFill>
                <a:srgbClr val="FFFFFF"/>
              </a:solidFill>
            </a:endParaRPr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A972A54D-C5C5-C8E5-B69D-E92BC6115EFA}"/>
              </a:ext>
            </a:extLst>
          </p:cNvPr>
          <p:cNvSpPr txBox="1"/>
          <p:nvPr/>
        </p:nvSpPr>
        <p:spPr>
          <a:xfrm>
            <a:off x="7867651" y="3206651"/>
            <a:ext cx="71437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FFFFFF"/>
                </a:solidFill>
              </a:rPr>
              <a:t>SOAP Web Services</a:t>
            </a:r>
            <a:endParaRPr lang="en-IN" sz="500" dirty="0">
              <a:solidFill>
                <a:srgbClr val="FFFFFF"/>
              </a:solidFill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B0CCCAC-6545-C73A-73BB-1101F2B4E2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883" y="0"/>
            <a:ext cx="2520314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72474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9E49F-5023-B18A-5C42-D5A02EA37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AE612-40C0-93CE-4659-9CA7567EDE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745" y="2490994"/>
            <a:ext cx="3190093" cy="629194"/>
          </a:xfrm>
        </p:spPr>
        <p:txBody>
          <a:bodyPr anchor="t">
            <a:noAutofit/>
          </a:bodyPr>
          <a:lstStyle/>
          <a:p>
            <a:pPr>
              <a:spcAft>
                <a:spcPts val="400"/>
              </a:spcAft>
            </a:pPr>
            <a:r>
              <a:rPr lang="en" sz="4000" b="1" strike="noStrike" spc="-1" dirty="0">
                <a:solidFill>
                  <a:schemeClr val="bg1"/>
                </a:solidFill>
                <a:latin typeface="Outfit"/>
                <a:ea typeface="Outfit"/>
              </a:rPr>
              <a:t>CI/CD setup and reporting metrics</a:t>
            </a:r>
            <a:endParaRPr lang="en-US" sz="4000" dirty="0">
              <a:solidFill>
                <a:schemeClr val="bg1"/>
              </a:solidFill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31" name="Ink 1030">
                <a:extLst>
                  <a:ext uri="{FF2B5EF4-FFF2-40B4-BE49-F238E27FC236}">
                    <a16:creationId xmlns:a16="http://schemas.microsoft.com/office/drawing/2014/main" id="{3219447B-38C2-F97D-4E0D-5003F0D9E203}"/>
                  </a:ext>
                </a:extLst>
              </p14:cNvPr>
              <p14:cNvContentPartPr/>
              <p14:nvPr/>
            </p14:nvContentPartPr>
            <p14:xfrm>
              <a:off x="-680840" y="630000"/>
              <a:ext cx="360" cy="360"/>
            </p14:xfrm>
          </p:contentPart>
        </mc:Choice>
        <mc:Fallback xmlns="">
          <p:pic>
            <p:nvPicPr>
              <p:cNvPr id="1031" name="Ink 1030">
                <a:extLst>
                  <a:ext uri="{FF2B5EF4-FFF2-40B4-BE49-F238E27FC236}">
                    <a16:creationId xmlns:a16="http://schemas.microsoft.com/office/drawing/2014/main" id="{3219447B-38C2-F97D-4E0D-5003F0D9E2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686960" y="62388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2" name="Ink 1031">
                <a:extLst>
                  <a:ext uri="{FF2B5EF4-FFF2-40B4-BE49-F238E27FC236}">
                    <a16:creationId xmlns:a16="http://schemas.microsoft.com/office/drawing/2014/main" id="{486D0CB6-110D-A47F-8BFD-E297708B17C2}"/>
                  </a:ext>
                </a:extLst>
              </p14:cNvPr>
              <p14:cNvContentPartPr/>
              <p14:nvPr/>
            </p14:nvContentPartPr>
            <p14:xfrm>
              <a:off x="-1117880" y="1229400"/>
              <a:ext cx="360" cy="360"/>
            </p14:xfrm>
          </p:contentPart>
        </mc:Choice>
        <mc:Fallback xmlns="">
          <p:pic>
            <p:nvPicPr>
              <p:cNvPr id="1032" name="Ink 1031">
                <a:extLst>
                  <a:ext uri="{FF2B5EF4-FFF2-40B4-BE49-F238E27FC236}">
                    <a16:creationId xmlns:a16="http://schemas.microsoft.com/office/drawing/2014/main" id="{486D0CB6-110D-A47F-8BFD-E297708B17C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124000" y="122328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038" name="TextBox 1037">
            <a:extLst>
              <a:ext uri="{FF2B5EF4-FFF2-40B4-BE49-F238E27FC236}">
                <a16:creationId xmlns:a16="http://schemas.microsoft.com/office/drawing/2014/main" id="{76A89ADB-8EE8-1719-216A-9C67632BCA9A}"/>
              </a:ext>
            </a:extLst>
          </p:cNvPr>
          <p:cNvSpPr txBox="1"/>
          <p:nvPr/>
        </p:nvSpPr>
        <p:spPr>
          <a:xfrm>
            <a:off x="7166610" y="3202573"/>
            <a:ext cx="71437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FFFFFF"/>
                </a:solidFill>
              </a:rPr>
              <a:t>New CICS Programs</a:t>
            </a:r>
            <a:endParaRPr lang="en-IN" sz="500" dirty="0">
              <a:solidFill>
                <a:srgbClr val="FFFFFF"/>
              </a:solidFill>
            </a:endParaRPr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F685FBA8-7164-0A9D-11FC-A22470C45403}"/>
              </a:ext>
            </a:extLst>
          </p:cNvPr>
          <p:cNvSpPr txBox="1"/>
          <p:nvPr/>
        </p:nvSpPr>
        <p:spPr>
          <a:xfrm>
            <a:off x="7867651" y="3206651"/>
            <a:ext cx="71437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FFFFFF"/>
                </a:solidFill>
              </a:rPr>
              <a:t>SOAP Web Services</a:t>
            </a:r>
            <a:endParaRPr lang="en-IN" sz="5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A69036-B5C1-BE9E-4982-1D21E8C5DDFE}"/>
              </a:ext>
            </a:extLst>
          </p:cNvPr>
          <p:cNvSpPr txBox="1"/>
          <p:nvPr/>
        </p:nvSpPr>
        <p:spPr>
          <a:xfrm>
            <a:off x="6565916" y="535820"/>
            <a:ext cx="499107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CI/CD setup utilizes GitHub Actions to automate the testing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Tests are triggered 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Scheduled basis.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On-demand basis.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Reporting metrics are generated using Playwright.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Reports provide insights into: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Test execution statistics.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Pass rates.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Trends in test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Helps in continuous improvement.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037886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6D44889D-5FC4-4D60-BAE6-E20A40A2765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6D44889D-5FC4-4D60-BAE6-E20A40A276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08F3B3CD-C1C9-43FF-8D29-3EF1E71A6B00}"/>
              </a:ext>
            </a:extLst>
          </p:cNvPr>
          <p:cNvSpPr/>
          <p:nvPr/>
        </p:nvSpPr>
        <p:spPr>
          <a:xfrm>
            <a:off x="11307546" y="6085114"/>
            <a:ext cx="740229" cy="674915"/>
          </a:xfrm>
          <a:prstGeom prst="rect">
            <a:avLst/>
          </a:prstGeom>
          <a:solidFill>
            <a:srgbClr val="FBF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180000" rtlCol="0" anchor="ctr">
            <a:noAutofit/>
          </a:bodyPr>
          <a:lstStyle/>
          <a:p>
            <a:pPr algn="ctr"/>
            <a:endParaRPr lang="en-GB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E1868F-E727-4A91-B865-B51CACBD34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7965" y="2870107"/>
            <a:ext cx="3231334" cy="465083"/>
          </a:xfrm>
        </p:spPr>
        <p:txBody>
          <a:bodyPr vert="horz"/>
          <a:lstStyle/>
          <a:p>
            <a:r>
              <a:rPr lang="en-GB" sz="4000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66670-8E16-D8D8-EC1B-059F14DD67AB}"/>
              </a:ext>
            </a:extLst>
          </p:cNvPr>
          <p:cNvSpPr txBox="1"/>
          <p:nvPr/>
        </p:nvSpPr>
        <p:spPr>
          <a:xfrm>
            <a:off x="6032503" y="2779484"/>
            <a:ext cx="627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Transformation of B2B Services (from TOKA and SPOCK)  to Salesforce Communication Cloud (SFCC)</a:t>
            </a:r>
          </a:p>
        </p:txBody>
      </p:sp>
    </p:spTree>
    <p:extLst>
      <p:ext uri="{BB962C8B-B14F-4D97-AF65-F5344CB8AC3E}">
        <p14:creationId xmlns:p14="http://schemas.microsoft.com/office/powerpoint/2010/main" val="1506870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BCF27-7345-9C36-D773-C7901DB00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3CD12-452D-7CD1-9D20-0D1E9CD31D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182" y="2911123"/>
            <a:ext cx="3190093" cy="629194"/>
          </a:xfrm>
        </p:spPr>
        <p:txBody>
          <a:bodyPr anchor="t">
            <a:noAutofit/>
          </a:bodyPr>
          <a:lstStyle/>
          <a:p>
            <a:pPr>
              <a:spcAft>
                <a:spcPts val="400"/>
              </a:spcAft>
            </a:pPr>
            <a:r>
              <a:rPr lang="en" sz="4000" b="1" strike="noStrike" spc="-1" dirty="0">
                <a:solidFill>
                  <a:schemeClr val="bg1"/>
                </a:solidFill>
                <a:latin typeface="Outfit"/>
                <a:ea typeface="Outfit"/>
              </a:rPr>
              <a:t>Test Execution</a:t>
            </a:r>
            <a:endParaRPr lang="en-US" sz="4000" dirty="0">
              <a:solidFill>
                <a:schemeClr val="bg1"/>
              </a:solidFill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31" name="Ink 1030">
                <a:extLst>
                  <a:ext uri="{FF2B5EF4-FFF2-40B4-BE49-F238E27FC236}">
                    <a16:creationId xmlns:a16="http://schemas.microsoft.com/office/drawing/2014/main" id="{F3976782-F509-23CC-C902-7811EC0EC5A4}"/>
                  </a:ext>
                </a:extLst>
              </p14:cNvPr>
              <p14:cNvContentPartPr/>
              <p14:nvPr/>
            </p14:nvContentPartPr>
            <p14:xfrm>
              <a:off x="-680840" y="630000"/>
              <a:ext cx="360" cy="360"/>
            </p14:xfrm>
          </p:contentPart>
        </mc:Choice>
        <mc:Fallback xmlns="">
          <p:pic>
            <p:nvPicPr>
              <p:cNvPr id="1031" name="Ink 1030">
                <a:extLst>
                  <a:ext uri="{FF2B5EF4-FFF2-40B4-BE49-F238E27FC236}">
                    <a16:creationId xmlns:a16="http://schemas.microsoft.com/office/drawing/2014/main" id="{F3976782-F509-23CC-C902-7811EC0EC5A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686960" y="62388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2" name="Ink 1031">
                <a:extLst>
                  <a:ext uri="{FF2B5EF4-FFF2-40B4-BE49-F238E27FC236}">
                    <a16:creationId xmlns:a16="http://schemas.microsoft.com/office/drawing/2014/main" id="{65041494-6D5F-3A22-F6D5-8A048C1030AF}"/>
                  </a:ext>
                </a:extLst>
              </p14:cNvPr>
              <p14:cNvContentPartPr/>
              <p14:nvPr/>
            </p14:nvContentPartPr>
            <p14:xfrm>
              <a:off x="-1117880" y="1229400"/>
              <a:ext cx="360" cy="360"/>
            </p14:xfrm>
          </p:contentPart>
        </mc:Choice>
        <mc:Fallback xmlns="">
          <p:pic>
            <p:nvPicPr>
              <p:cNvPr id="1032" name="Ink 1031">
                <a:extLst>
                  <a:ext uri="{FF2B5EF4-FFF2-40B4-BE49-F238E27FC236}">
                    <a16:creationId xmlns:a16="http://schemas.microsoft.com/office/drawing/2014/main" id="{65041494-6D5F-3A22-F6D5-8A048C1030A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124000" y="122328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1E1BDF9-C2E0-E988-188D-03D42D42E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245" y="1229401"/>
            <a:ext cx="5431372" cy="415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693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94368-28F5-B613-CB80-0085A751C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8B99C-F381-16B8-4879-944CFAF6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745" y="2490994"/>
            <a:ext cx="3190093" cy="629194"/>
          </a:xfrm>
        </p:spPr>
        <p:txBody>
          <a:bodyPr anchor="t">
            <a:noAutofit/>
          </a:bodyPr>
          <a:lstStyle/>
          <a:p>
            <a:pPr>
              <a:spcAft>
                <a:spcPts val="400"/>
              </a:spcAft>
            </a:pPr>
            <a:r>
              <a:rPr lang="en" sz="4000" b="1" spc="-1" dirty="0">
                <a:solidFill>
                  <a:schemeClr val="bg1"/>
                </a:solidFill>
                <a:latin typeface="Outfit"/>
              </a:rPr>
              <a:t>Test automation integrations with cross teams</a:t>
            </a:r>
            <a:endParaRPr lang="en-US" sz="4000" dirty="0">
              <a:solidFill>
                <a:schemeClr val="bg1"/>
              </a:solidFill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31" name="Ink 1030">
                <a:extLst>
                  <a:ext uri="{FF2B5EF4-FFF2-40B4-BE49-F238E27FC236}">
                    <a16:creationId xmlns:a16="http://schemas.microsoft.com/office/drawing/2014/main" id="{A105C137-0006-1681-5B8A-47F3BE1E0827}"/>
                  </a:ext>
                </a:extLst>
              </p14:cNvPr>
              <p14:cNvContentPartPr/>
              <p14:nvPr/>
            </p14:nvContentPartPr>
            <p14:xfrm>
              <a:off x="-680840" y="630000"/>
              <a:ext cx="360" cy="360"/>
            </p14:xfrm>
          </p:contentPart>
        </mc:Choice>
        <mc:Fallback xmlns="">
          <p:pic>
            <p:nvPicPr>
              <p:cNvPr id="1031" name="Ink 1030">
                <a:extLst>
                  <a:ext uri="{FF2B5EF4-FFF2-40B4-BE49-F238E27FC236}">
                    <a16:creationId xmlns:a16="http://schemas.microsoft.com/office/drawing/2014/main" id="{A105C137-0006-1681-5B8A-47F3BE1E082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686960" y="62388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2" name="Ink 1031">
                <a:extLst>
                  <a:ext uri="{FF2B5EF4-FFF2-40B4-BE49-F238E27FC236}">
                    <a16:creationId xmlns:a16="http://schemas.microsoft.com/office/drawing/2014/main" id="{4293CF41-FA89-23E0-EDDC-BFEBD2B45309}"/>
                  </a:ext>
                </a:extLst>
              </p14:cNvPr>
              <p14:cNvContentPartPr/>
              <p14:nvPr/>
            </p14:nvContentPartPr>
            <p14:xfrm>
              <a:off x="-1117880" y="1229400"/>
              <a:ext cx="360" cy="360"/>
            </p14:xfrm>
          </p:contentPart>
        </mc:Choice>
        <mc:Fallback xmlns="">
          <p:pic>
            <p:nvPicPr>
              <p:cNvPr id="1032" name="Ink 1031">
                <a:extLst>
                  <a:ext uri="{FF2B5EF4-FFF2-40B4-BE49-F238E27FC236}">
                    <a16:creationId xmlns:a16="http://schemas.microsoft.com/office/drawing/2014/main" id="{4293CF41-FA89-23E0-EDDC-BFEBD2B4530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124000" y="122328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038" name="TextBox 1037">
            <a:extLst>
              <a:ext uri="{FF2B5EF4-FFF2-40B4-BE49-F238E27FC236}">
                <a16:creationId xmlns:a16="http://schemas.microsoft.com/office/drawing/2014/main" id="{5D896AF7-CC58-4916-A8E5-812457C96497}"/>
              </a:ext>
            </a:extLst>
          </p:cNvPr>
          <p:cNvSpPr txBox="1"/>
          <p:nvPr/>
        </p:nvSpPr>
        <p:spPr>
          <a:xfrm>
            <a:off x="7166610" y="3202573"/>
            <a:ext cx="71437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FFFFFF"/>
                </a:solidFill>
              </a:rPr>
              <a:t>New CICS Programs</a:t>
            </a:r>
            <a:endParaRPr lang="en-IN" sz="500" dirty="0">
              <a:solidFill>
                <a:srgbClr val="FFFFFF"/>
              </a:solidFill>
            </a:endParaRPr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E2935053-A65A-B604-C54E-8B23B961643C}"/>
              </a:ext>
            </a:extLst>
          </p:cNvPr>
          <p:cNvSpPr txBox="1"/>
          <p:nvPr/>
        </p:nvSpPr>
        <p:spPr>
          <a:xfrm>
            <a:off x="7867651" y="3206651"/>
            <a:ext cx="71437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FFFFFF"/>
                </a:solidFill>
              </a:rPr>
              <a:t>SOAP Web Services</a:t>
            </a:r>
            <a:endParaRPr lang="en-IN" sz="500" dirty="0">
              <a:solidFill>
                <a:srgbClr val="FFFFFF"/>
              </a:solidFill>
            </a:endParaRP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45F6A7E9-CB25-3A2F-FF75-CBAEECE8A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114" y="1427777"/>
            <a:ext cx="6285470" cy="372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273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67DB9-FB53-773F-389E-261E42CA8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F4B87BBE-A5B8-AA98-B900-4EFB63E7DE1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001D6BE0-202F-5E53-64EE-32F4A88FE8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3EE7E2D-DE00-B54F-59D9-8B7622BE61DE}"/>
              </a:ext>
            </a:extLst>
          </p:cNvPr>
          <p:cNvSpPr/>
          <p:nvPr/>
        </p:nvSpPr>
        <p:spPr>
          <a:xfrm>
            <a:off x="11307546" y="6085114"/>
            <a:ext cx="740229" cy="674915"/>
          </a:xfrm>
          <a:prstGeom prst="rect">
            <a:avLst/>
          </a:prstGeom>
          <a:solidFill>
            <a:srgbClr val="FBF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180000" rtlCol="0" anchor="ctr">
            <a:noAutofit/>
          </a:bodyPr>
          <a:lstStyle/>
          <a:p>
            <a:pPr algn="ctr"/>
            <a:endParaRPr lang="en-GB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BC635-9762-61AE-F27B-093103B45C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3540" y="2828367"/>
            <a:ext cx="3231334" cy="465083"/>
          </a:xfrm>
        </p:spPr>
        <p:txBody>
          <a:bodyPr vert="horz"/>
          <a:lstStyle/>
          <a:p>
            <a:r>
              <a:rPr lang="sv-SE" sz="4000" b="1" dirty="0">
                <a:solidFill>
                  <a:schemeClr val="bg1"/>
                </a:solidFill>
                <a:latin typeface="+mj-lt"/>
              </a:rPr>
              <a:t>Timelines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33225716-21FD-3FBD-2676-4E1E97FAD4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2774" y="1722890"/>
            <a:ext cx="5344886" cy="3672880"/>
          </a:xfrm>
        </p:spPr>
        <p:txBody>
          <a:bodyPr/>
          <a:lstStyle/>
          <a:p>
            <a:r>
              <a:rPr lang="en-IN" dirty="0"/>
              <a:t>Get from Prashant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FD2586-4058-D3DE-47FF-7A7D908051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9227" y="254000"/>
            <a:ext cx="5731510" cy="3126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A66F8C-852B-B958-BBC4-75A6E3078E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1127" y="3429000"/>
            <a:ext cx="573151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30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86F6A-1D58-983C-86C0-44C9A8E49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DF8FA-ACEB-E667-7DA9-B4C34ED318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78351" y="2743579"/>
            <a:ext cx="4172826" cy="920551"/>
          </a:xfrm>
        </p:spPr>
        <p:txBody>
          <a:bodyPr/>
          <a:lstStyle/>
          <a:p>
            <a:r>
              <a:rPr lang="sv-SE" sz="5400" dirty="0">
                <a:solidFill>
                  <a:schemeClr val="accent3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THANK YOU</a:t>
            </a:r>
            <a:endParaRPr lang="en-US" sz="5400" dirty="0">
              <a:solidFill>
                <a:schemeClr val="accent3">
                  <a:lumMod val="5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833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DCA05-4FE5-39EA-92A5-931E08690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DCFEDB6-C74F-4DF3-5A85-B85F9B68121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001D6BE0-202F-5E53-64EE-32F4A88FE8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92FDE29C-E3A7-92D2-C65E-A748E9E42BC6}"/>
              </a:ext>
            </a:extLst>
          </p:cNvPr>
          <p:cNvSpPr/>
          <p:nvPr/>
        </p:nvSpPr>
        <p:spPr>
          <a:xfrm>
            <a:off x="11307546" y="6085114"/>
            <a:ext cx="740229" cy="674915"/>
          </a:xfrm>
          <a:prstGeom prst="rect">
            <a:avLst/>
          </a:prstGeom>
          <a:solidFill>
            <a:srgbClr val="FBF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180000" rtlCol="0" anchor="ctr">
            <a:noAutofit/>
          </a:bodyPr>
          <a:lstStyle/>
          <a:p>
            <a:pPr algn="ctr"/>
            <a:endParaRPr lang="en-GB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4A31AC-2DD2-4823-C8A6-789DD8E5CA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7513" y="2963917"/>
            <a:ext cx="3231334" cy="465083"/>
          </a:xfrm>
        </p:spPr>
        <p:txBody>
          <a:bodyPr vert="horz"/>
          <a:lstStyle/>
          <a:p>
            <a:r>
              <a:rPr lang="en-GB" sz="4000" b="1" dirty="0">
                <a:solidFill>
                  <a:schemeClr val="bg1"/>
                </a:solidFill>
              </a:rPr>
              <a:t>Scope</a:t>
            </a:r>
          </a:p>
        </p:txBody>
      </p:sp>
      <p:sp>
        <p:nvSpPr>
          <p:cNvPr id="13" name="TextBox 19">
            <a:extLst>
              <a:ext uri="{FF2B5EF4-FFF2-40B4-BE49-F238E27FC236}">
                <a16:creationId xmlns:a16="http://schemas.microsoft.com/office/drawing/2014/main" id="{39674D10-689A-AC7B-1C40-CB17AB93BB63}"/>
              </a:ext>
            </a:extLst>
          </p:cNvPr>
          <p:cNvSpPr txBox="1"/>
          <p:nvPr/>
        </p:nvSpPr>
        <p:spPr>
          <a:xfrm>
            <a:off x="6096000" y="1637486"/>
            <a:ext cx="38576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cs typeface="Arial" panose="020B0604020202020204" pitchFamily="34" charset="0"/>
              </a:rPr>
              <a:t>Applications in Scope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cs typeface="Arial" panose="020B0604020202020204" pitchFamily="34" charset="0"/>
              </a:rPr>
              <a:t>SFCC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cs typeface="Arial" panose="020B0604020202020204" pitchFamily="34" charset="0"/>
              </a:rPr>
              <a:t>SFCC Amanda (Uplift)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cs typeface="Arial" panose="020B0604020202020204" pitchFamily="34" charset="0"/>
              </a:rPr>
              <a:t>SFCC integrations with legacy applications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88246AE-F162-80EF-1254-65A87F50590B}"/>
              </a:ext>
            </a:extLst>
          </p:cNvPr>
          <p:cNvSpPr txBox="1"/>
          <p:nvPr/>
        </p:nvSpPr>
        <p:spPr>
          <a:xfrm>
            <a:off x="5726428" y="667230"/>
            <a:ext cx="4794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The user stories, functional specifications, and defects for the solutions being used will determine the testing's scope for each sprint-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2CF644-4710-96E8-BB90-1B4324E627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6428" y="3100184"/>
            <a:ext cx="6321347" cy="333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01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C665B7-9CB0-7842-899A-C63D72B041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31525" y="421648"/>
            <a:ext cx="4712016" cy="1725856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Test Phase in scope-</a:t>
            </a:r>
          </a:p>
          <a:p>
            <a:pPr marL="6097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cs typeface="Arial" panose="020B0604020202020204" pitchFamily="34" charset="0"/>
              </a:rPr>
              <a:t>Functional Testing (System Test)/SIT ?</a:t>
            </a:r>
          </a:p>
          <a:p>
            <a:pPr marL="6097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cs typeface="Arial" panose="020B0604020202020204" pitchFamily="34" charset="0"/>
              </a:rPr>
              <a:t>Regression Testing</a:t>
            </a:r>
          </a:p>
          <a:p>
            <a:pPr marL="8977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Manual and Automation testing</a:t>
            </a:r>
          </a:p>
          <a:p>
            <a:pPr marL="6097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cs typeface="Arial" panose="020B0604020202020204" pitchFamily="34" charset="0"/>
              </a:rPr>
              <a:t>UAT Support </a:t>
            </a:r>
          </a:p>
          <a:p>
            <a:pPr lvl="2">
              <a:lnSpc>
                <a:spcPct val="100000"/>
              </a:lnSpc>
            </a:pPr>
            <a:endParaRPr lang="en-US" sz="1400" dirty="0">
              <a:cs typeface="Arial" panose="020B0604020202020204" pitchFamily="34" charset="0"/>
            </a:endParaRPr>
          </a:p>
          <a:p>
            <a:pPr lvl="2">
              <a:lnSpc>
                <a:spcPct val="100000"/>
              </a:lnSpc>
            </a:pPr>
            <a:endParaRPr lang="en-US" sz="1400" dirty="0">
              <a:cs typeface="Arial" panose="020B0604020202020204" pitchFamily="34" charset="0"/>
            </a:endParaRPr>
          </a:p>
          <a:p>
            <a:endParaRPr lang="en-IN" sz="16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E94ABA9-406B-5EF2-59BD-708196800920}"/>
              </a:ext>
            </a:extLst>
          </p:cNvPr>
          <p:cNvSpPr txBox="1">
            <a:spLocks/>
          </p:cNvSpPr>
          <p:nvPr/>
        </p:nvSpPr>
        <p:spPr>
          <a:xfrm>
            <a:off x="1288241" y="2908630"/>
            <a:ext cx="5678424" cy="62919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82000"/>
              </a:lnSpc>
              <a:spcBef>
                <a:spcPct val="0"/>
              </a:spcBef>
              <a:buNone/>
              <a:defRPr sz="5000" kern="1200">
                <a:solidFill>
                  <a:srgbClr val="29003E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00"/>
              </a:spcAft>
            </a:pPr>
            <a:r>
              <a:rPr lang="en-US" sz="4000" b="1" dirty="0">
                <a:solidFill>
                  <a:schemeClr val="bg1"/>
                </a:solidFill>
              </a:rPr>
              <a:t>Test Phases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593196E-F252-4621-D182-6F5E596F7E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45139"/>
              </p:ext>
            </p:extLst>
          </p:nvPr>
        </p:nvGraphicFramePr>
        <p:xfrm>
          <a:off x="5876860" y="2058604"/>
          <a:ext cx="6163056" cy="4136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5044">
                  <a:extLst>
                    <a:ext uri="{9D8B030D-6E8A-4147-A177-3AD203B41FA5}">
                      <a16:colId xmlns:a16="http://schemas.microsoft.com/office/drawing/2014/main" val="2190858792"/>
                    </a:ext>
                  </a:extLst>
                </a:gridCol>
                <a:gridCol w="4688012">
                  <a:extLst>
                    <a:ext uri="{9D8B030D-6E8A-4147-A177-3AD203B41FA5}">
                      <a16:colId xmlns:a16="http://schemas.microsoft.com/office/drawing/2014/main" val="3814930515"/>
                    </a:ext>
                  </a:extLst>
                </a:gridCol>
              </a:tblGrid>
              <a:tr h="504584">
                <a:tc>
                  <a:txBody>
                    <a:bodyPr/>
                    <a:lstStyle/>
                    <a:p>
                      <a:r>
                        <a:rPr lang="en-IN" sz="1400" dirty="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56804"/>
                  </a:ext>
                </a:extLst>
              </a:tr>
              <a:tr h="16772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>
                          <a:latin typeface="+mn-lt"/>
                        </a:rPr>
                        <a:t>Functional Testing - New Stories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+mn-lt"/>
                          <a:cs typeface="Calibri" panose="020F0502020204030204" pitchFamily="34" charset="0"/>
                        </a:rPr>
                        <a:t>All scenarios mentioned in the Acceptance Criteria to be covered in ST.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+mn-lt"/>
                          <a:cs typeface="Calibri" panose="020F0502020204030204" pitchFamily="34" charset="0"/>
                        </a:rPr>
                        <a:t>Any scenario not tested on ST should have a valid reason and such cases should be covered in AT.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>
                          <a:latin typeface="+mn-lt"/>
                          <a:cs typeface="Calibri" panose="020F0502020204030204" pitchFamily="34" charset="0"/>
                        </a:rPr>
                        <a:t>Test Data </a:t>
                      </a:r>
                      <a:r>
                        <a:rPr lang="en-US" sz="1600" dirty="0">
                          <a:latin typeface="+mn-lt"/>
                          <a:cs typeface="Calibri" panose="020F0502020204030204" pitchFamily="34" charset="0"/>
                        </a:rPr>
                        <a:t>to be managed with the help of Telia-on need basis if any.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999962"/>
                  </a:ext>
                </a:extLst>
              </a:tr>
              <a:tr h="8879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N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Regression Testing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IN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IN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Due to multiple code deployments in ST phase, ST teams should plan to execute regression tests during ST period.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246803"/>
                  </a:ext>
                </a:extLst>
              </a:tr>
              <a:tr h="596907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IN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UAT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IN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During UAT phase required support will be provided on clarification on functionalities and support to unblock the execution with help of  Dev and Test teams.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301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5742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4F722C2-2527-385A-AD4C-F71E472234F2}"/>
              </a:ext>
            </a:extLst>
          </p:cNvPr>
          <p:cNvSpPr txBox="1">
            <a:spLocks/>
          </p:cNvSpPr>
          <p:nvPr/>
        </p:nvSpPr>
        <p:spPr>
          <a:xfrm>
            <a:off x="1189526" y="2799806"/>
            <a:ext cx="3190093" cy="62919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82000"/>
              </a:lnSpc>
              <a:spcBef>
                <a:spcPct val="0"/>
              </a:spcBef>
              <a:buNone/>
              <a:defRPr sz="5000" kern="1200">
                <a:solidFill>
                  <a:srgbClr val="29003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4000" b="1" spc="-1" dirty="0">
                <a:solidFill>
                  <a:schemeClr val="bg1"/>
                </a:solidFill>
                <a:ea typeface="Outfit"/>
              </a:rPr>
              <a:t>Approach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6AB9F1-4CD9-B7F6-134F-506712407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952" y="3928209"/>
            <a:ext cx="5712048" cy="2777391"/>
          </a:xfrm>
          <a:prstGeom prst="rect">
            <a:avLst/>
          </a:prstGeom>
        </p:spPr>
      </p:pic>
      <p:sp>
        <p:nvSpPr>
          <p:cNvPr id="11" name="TextBox 19">
            <a:extLst>
              <a:ext uri="{FF2B5EF4-FFF2-40B4-BE49-F238E27FC236}">
                <a16:creationId xmlns:a16="http://schemas.microsoft.com/office/drawing/2014/main" id="{88C41079-5197-E84B-BD65-D0AE27048BCE}"/>
              </a:ext>
            </a:extLst>
          </p:cNvPr>
          <p:cNvSpPr txBox="1"/>
          <p:nvPr/>
        </p:nvSpPr>
        <p:spPr>
          <a:xfrm>
            <a:off x="5844953" y="152400"/>
            <a:ext cx="6347047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1600" dirty="0">
                <a:solidFill>
                  <a:srgbClr val="121214"/>
                </a:solidFill>
                <a:latin typeface="Telia Sans"/>
              </a:rPr>
              <a:t>Testing activities will be conducted iteratively across 12 sprints.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21214"/>
                </a:solidFill>
                <a:effectLst/>
                <a:uLnTx/>
                <a:uFillTx/>
                <a:latin typeface="Telia Sans"/>
                <a:ea typeface="+mn-ea"/>
                <a:cs typeface="+mn-cs"/>
              </a:rPr>
              <a:t>Shift Left approach -Test design, preparation, and Execution to start within the sprint.</a:t>
            </a:r>
            <a:endParaRPr lang="en-US" sz="1600" dirty="0">
              <a:solidFill>
                <a:srgbClr val="121214"/>
              </a:solidFill>
              <a:latin typeface="Telia Sans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/>
                </a:solidFill>
              </a:rPr>
              <a:t>Review test cases with BA / product owner and approve.</a:t>
            </a:r>
            <a:endParaRPr lang="en-US" sz="1600" dirty="0">
              <a:solidFill>
                <a:srgbClr val="121214"/>
              </a:solidFill>
              <a:latin typeface="Telia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21214"/>
                </a:solidFill>
                <a:effectLst/>
                <a:uLnTx/>
                <a:uFillTx/>
                <a:latin typeface="Telia Sans"/>
                <a:ea typeface="+mn-ea"/>
                <a:cs typeface="+mn-cs"/>
              </a:rPr>
              <a:t>Test Management and Execution- JIRA/XRAY.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rgbClr val="121214"/>
                </a:solidFill>
                <a:latin typeface="Telia Sans"/>
              </a:rPr>
              <a:t>Regression test Suite </a:t>
            </a:r>
            <a:r>
              <a:rPr lang="en-US" sz="1600" b="1" dirty="0">
                <a:solidFill>
                  <a:schemeClr val="tx1"/>
                </a:solidFill>
              </a:rPr>
              <a:t>(Manual and Automation)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21214"/>
              </a:solidFill>
              <a:effectLst/>
              <a:uLnTx/>
              <a:uFillTx/>
              <a:latin typeface="Telia Sans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/>
                </a:solidFill>
              </a:rPr>
              <a:t>Identify regression cases from current Sprint and update regression test suite</a:t>
            </a:r>
            <a:r>
              <a:rPr lang="en-US" sz="1600" dirty="0"/>
              <a:t> – per sprint.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/>
                </a:solidFill>
              </a:rPr>
              <a:t>Feasibility check will be done on identified regression test cases for automation and </a:t>
            </a:r>
            <a:r>
              <a:rPr lang="en-US" sz="1600" dirty="0"/>
              <a:t>script development will be done in N+1 sprint.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/>
                </a:solidFill>
              </a:rPr>
              <a:t>Regression</a:t>
            </a:r>
            <a:r>
              <a:rPr lang="en-US" sz="1600" dirty="0"/>
              <a:t> test cases will be executed as per functional impact.</a:t>
            </a:r>
            <a:endParaRPr lang="en-US" sz="1600" dirty="0">
              <a:solidFill>
                <a:schemeClr val="tx1"/>
              </a:solidFill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rgbClr val="121214"/>
                </a:solidFill>
                <a:latin typeface="Telia Sans"/>
              </a:rPr>
              <a:t>Defect Management- XRAY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121214"/>
                </a:solidFill>
                <a:latin typeface="Telia Sans"/>
              </a:rPr>
              <a:t>D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21214"/>
                </a:solidFill>
                <a:effectLst/>
                <a:uLnTx/>
                <a:uFillTx/>
                <a:latin typeface="Telia Sans"/>
                <a:ea typeface="+mn-ea"/>
                <a:cs typeface="+mn-cs"/>
              </a:rPr>
              <a:t>efects</a:t>
            </a:r>
            <a:r>
              <a:rPr lang="en-US" sz="1600" dirty="0">
                <a:solidFill>
                  <a:srgbClr val="121214"/>
                </a:solidFill>
                <a:latin typeface="Telia San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21214"/>
                </a:solidFill>
                <a:effectLst/>
                <a:uLnTx/>
                <a:uFillTx/>
                <a:latin typeface="Telia Sans"/>
                <a:ea typeface="+mn-ea"/>
                <a:cs typeface="+mn-cs"/>
              </a:rPr>
              <a:t>to be logged with severity, development team, sprint.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21214"/>
                </a:solidFill>
                <a:effectLst/>
                <a:uLnTx/>
                <a:uFillTx/>
                <a:latin typeface="Telia Sans"/>
                <a:ea typeface="+mn-ea"/>
                <a:cs typeface="+mn-cs"/>
              </a:rPr>
              <a:t>Open Defects to be updated on daily basis.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600" dirty="0"/>
              <a:t>Track </a:t>
            </a:r>
            <a:r>
              <a:rPr lang="en-US" sz="1600" dirty="0">
                <a:solidFill>
                  <a:schemeClr val="tx1"/>
                </a:solidFill>
              </a:rPr>
              <a:t>test progress in Jira dashboards.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400" dirty="0">
              <a:solidFill>
                <a:srgbClr val="121214"/>
              </a:solidFill>
              <a:latin typeface="Telia Sans"/>
            </a:endParaRPr>
          </a:p>
        </p:txBody>
      </p:sp>
    </p:spTree>
    <p:extLst>
      <p:ext uri="{BB962C8B-B14F-4D97-AF65-F5344CB8AC3E}">
        <p14:creationId xmlns:p14="http://schemas.microsoft.com/office/powerpoint/2010/main" val="2929429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D7AFE-5D26-BB15-39A4-EBE75869B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451" y="2856956"/>
            <a:ext cx="4476307" cy="751468"/>
          </a:xfrm>
        </p:spPr>
        <p:txBody>
          <a:bodyPr anchor="t"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Telia Sans"/>
              </a:rPr>
              <a:t>Entry Criteria &amp; Exit Criteria</a:t>
            </a:r>
            <a:endParaRPr lang="en-US" sz="4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31" name="Ink 1030">
                <a:extLst>
                  <a:ext uri="{FF2B5EF4-FFF2-40B4-BE49-F238E27FC236}">
                    <a16:creationId xmlns:a16="http://schemas.microsoft.com/office/drawing/2014/main" id="{07E735EF-CF0A-C317-A53C-D76B02129814}"/>
                  </a:ext>
                </a:extLst>
              </p14:cNvPr>
              <p14:cNvContentPartPr/>
              <p14:nvPr/>
            </p14:nvContentPartPr>
            <p14:xfrm>
              <a:off x="-706240" y="687150"/>
              <a:ext cx="360" cy="360"/>
            </p14:xfrm>
          </p:contentPart>
        </mc:Choice>
        <mc:Fallback>
          <p:pic>
            <p:nvPicPr>
              <p:cNvPr id="1031" name="Ink 1030">
                <a:extLst>
                  <a:ext uri="{FF2B5EF4-FFF2-40B4-BE49-F238E27FC236}">
                    <a16:creationId xmlns:a16="http://schemas.microsoft.com/office/drawing/2014/main" id="{07E735EF-CF0A-C317-A53C-D76B0212981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12360" y="68103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32" name="Ink 1031">
                <a:extLst>
                  <a:ext uri="{FF2B5EF4-FFF2-40B4-BE49-F238E27FC236}">
                    <a16:creationId xmlns:a16="http://schemas.microsoft.com/office/drawing/2014/main" id="{6CBD8D48-3DFE-B143-193D-F209C9798ACF}"/>
                  </a:ext>
                </a:extLst>
              </p14:cNvPr>
              <p14:cNvContentPartPr/>
              <p14:nvPr/>
            </p14:nvContentPartPr>
            <p14:xfrm>
              <a:off x="-1143280" y="1286550"/>
              <a:ext cx="360" cy="360"/>
            </p14:xfrm>
          </p:contentPart>
        </mc:Choice>
        <mc:Fallback>
          <p:pic>
            <p:nvPicPr>
              <p:cNvPr id="1032" name="Ink 1031">
                <a:extLst>
                  <a:ext uri="{FF2B5EF4-FFF2-40B4-BE49-F238E27FC236}">
                    <a16:creationId xmlns:a16="http://schemas.microsoft.com/office/drawing/2014/main" id="{6CBD8D48-3DFE-B143-193D-F209C9798AC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149400" y="128043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038" name="TextBox 1037">
            <a:extLst>
              <a:ext uri="{FF2B5EF4-FFF2-40B4-BE49-F238E27FC236}">
                <a16:creationId xmlns:a16="http://schemas.microsoft.com/office/drawing/2014/main" id="{95204967-1764-E086-A616-66B6451162F9}"/>
              </a:ext>
            </a:extLst>
          </p:cNvPr>
          <p:cNvSpPr txBox="1"/>
          <p:nvPr/>
        </p:nvSpPr>
        <p:spPr>
          <a:xfrm>
            <a:off x="7141210" y="3259723"/>
            <a:ext cx="71437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FFFFFF"/>
                </a:solidFill>
              </a:rPr>
              <a:t>New CICS Programs</a:t>
            </a:r>
            <a:endParaRPr lang="en-IN" sz="500" dirty="0">
              <a:solidFill>
                <a:srgbClr val="FFFFFF"/>
              </a:solidFill>
            </a:endParaRPr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1004564C-E025-96B3-AA3E-2C8B5221DABC}"/>
              </a:ext>
            </a:extLst>
          </p:cNvPr>
          <p:cNvSpPr txBox="1"/>
          <p:nvPr/>
        </p:nvSpPr>
        <p:spPr>
          <a:xfrm>
            <a:off x="7842251" y="3263801"/>
            <a:ext cx="71437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FFFFFF"/>
                </a:solidFill>
              </a:rPr>
              <a:t>SOAP Web Services</a:t>
            </a:r>
            <a:endParaRPr lang="en-IN" sz="500" dirty="0">
              <a:solidFill>
                <a:srgbClr val="FFFFFF"/>
              </a:solidFill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52C7429A-A0EE-CC96-AB40-CA460C2CB475}"/>
              </a:ext>
            </a:extLst>
          </p:cNvPr>
          <p:cNvSpPr txBox="1"/>
          <p:nvPr/>
        </p:nvSpPr>
        <p:spPr>
          <a:xfrm>
            <a:off x="5667038" y="1536174"/>
            <a:ext cx="61947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rgbClr val="121214"/>
                </a:solidFill>
                <a:latin typeface="Telia Sans"/>
              </a:rPr>
              <a:t>Entry Criteria &amp; Exit Criteria 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21214"/>
                </a:solidFill>
                <a:effectLst/>
                <a:uLnTx/>
                <a:uFillTx/>
                <a:latin typeface="Telia Sans"/>
                <a:ea typeface="+mn-ea"/>
                <a:cs typeface="+mn-cs"/>
              </a:rPr>
              <a:t>Entry Criteria- </a:t>
            </a:r>
          </a:p>
          <a:p>
            <a:pPr marL="1085850" lvl="2" indent="-1714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121214"/>
                </a:solidFill>
                <a:latin typeface="Telia Sans"/>
              </a:rPr>
              <a:t>User stories with Acceptance criteria and definition of done marked as </a:t>
            </a:r>
            <a:r>
              <a:rPr lang="en-US" sz="1600" b="1" u="sng" dirty="0">
                <a:solidFill>
                  <a:srgbClr val="121214"/>
                </a:solidFill>
                <a:latin typeface="Telia Sans"/>
              </a:rPr>
              <a:t>“Ready For Test”.</a:t>
            </a:r>
          </a:p>
          <a:p>
            <a:pPr marL="1085850" lvl="2" indent="-1714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121214"/>
                </a:solidFill>
                <a:latin typeface="Telia Sans"/>
              </a:rPr>
              <a:t>Development of User stories to be completed and unit test result uploaded in JIRA.</a:t>
            </a:r>
          </a:p>
          <a:p>
            <a:pPr marL="1085850" lvl="2" indent="-1714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121214"/>
                </a:solidFill>
                <a:latin typeface="Telia Sans"/>
              </a:rPr>
              <a:t>Dev Handover to testing team- walkthrough, share open items/Dependencies of user stories etc.</a:t>
            </a:r>
          </a:p>
          <a:p>
            <a:pPr marL="1085850" lvl="2" indent="-171450">
              <a:buFont typeface="Arial" panose="020B0604020202020204" pitchFamily="34" charset="0"/>
              <a:buChar char="•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21214"/>
                </a:solidFill>
                <a:effectLst/>
                <a:uLnTx/>
                <a:uFillTx/>
                <a:latin typeface="Telia Sans"/>
                <a:ea typeface="+mn-ea"/>
                <a:cs typeface="+mn-cs"/>
              </a:rPr>
              <a:t>Test Env configured with the latest code base.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21214"/>
                </a:solidFill>
                <a:effectLst/>
                <a:uLnTx/>
                <a:uFillTx/>
                <a:latin typeface="Telia Sans"/>
                <a:ea typeface="+mn-ea"/>
                <a:cs typeface="+mn-cs"/>
              </a:rPr>
              <a:t>Exit Criteria-</a:t>
            </a:r>
          </a:p>
          <a:p>
            <a:pPr marL="1085850" lvl="2" indent="-1714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121214"/>
                </a:solidFill>
                <a:latin typeface="Telia Sans"/>
              </a:rPr>
              <a:t>95% pass rate of in-scope test cases and 100% test execution.</a:t>
            </a:r>
          </a:p>
          <a:p>
            <a:pPr marL="1085850" lvl="2" indent="-1714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121214"/>
                </a:solidFill>
                <a:latin typeface="Telia Sans"/>
              </a:rPr>
              <a:t>No E1 Defects in Open Status, E2 with workaround.</a:t>
            </a:r>
          </a:p>
          <a:p>
            <a:pPr marL="1085850" lvl="2" indent="-1714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121214"/>
                </a:solidFill>
                <a:latin typeface="Telia Sans"/>
              </a:rPr>
              <a:t>Open items to be moved to backlog with the approval from stakeholders/should provide fix date.</a:t>
            </a:r>
          </a:p>
        </p:txBody>
      </p:sp>
    </p:spTree>
    <p:extLst>
      <p:ext uri="{BB962C8B-B14F-4D97-AF65-F5344CB8AC3E}">
        <p14:creationId xmlns:p14="http://schemas.microsoft.com/office/powerpoint/2010/main" val="2345288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BCF27-7345-9C36-D773-C7901DB00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31" name="Ink 1030">
                <a:extLst>
                  <a:ext uri="{FF2B5EF4-FFF2-40B4-BE49-F238E27FC236}">
                    <a16:creationId xmlns:a16="http://schemas.microsoft.com/office/drawing/2014/main" id="{F3976782-F509-23CC-C902-7811EC0EC5A4}"/>
                  </a:ext>
                </a:extLst>
              </p14:cNvPr>
              <p14:cNvContentPartPr/>
              <p14:nvPr/>
            </p14:nvContentPartPr>
            <p14:xfrm>
              <a:off x="-680840" y="630000"/>
              <a:ext cx="360" cy="360"/>
            </p14:xfrm>
          </p:contentPart>
        </mc:Choice>
        <mc:Fallback xmlns="">
          <p:pic>
            <p:nvPicPr>
              <p:cNvPr id="1031" name="Ink 1030">
                <a:extLst>
                  <a:ext uri="{FF2B5EF4-FFF2-40B4-BE49-F238E27FC236}">
                    <a16:creationId xmlns:a16="http://schemas.microsoft.com/office/drawing/2014/main" id="{F3976782-F509-23CC-C902-7811EC0EC5A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686960" y="62388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2" name="Ink 1031">
                <a:extLst>
                  <a:ext uri="{FF2B5EF4-FFF2-40B4-BE49-F238E27FC236}">
                    <a16:creationId xmlns:a16="http://schemas.microsoft.com/office/drawing/2014/main" id="{65041494-6D5F-3A22-F6D5-8A048C1030AF}"/>
                  </a:ext>
                </a:extLst>
              </p14:cNvPr>
              <p14:cNvContentPartPr/>
              <p14:nvPr/>
            </p14:nvContentPartPr>
            <p14:xfrm>
              <a:off x="-1117880" y="1229400"/>
              <a:ext cx="360" cy="360"/>
            </p14:xfrm>
          </p:contentPart>
        </mc:Choice>
        <mc:Fallback xmlns="">
          <p:pic>
            <p:nvPicPr>
              <p:cNvPr id="1032" name="Ink 1031">
                <a:extLst>
                  <a:ext uri="{FF2B5EF4-FFF2-40B4-BE49-F238E27FC236}">
                    <a16:creationId xmlns:a16="http://schemas.microsoft.com/office/drawing/2014/main" id="{65041494-6D5F-3A22-F6D5-8A048C1030A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124000" y="122328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BC95351E-83C9-1857-2B85-D0DC530AAAFA}"/>
              </a:ext>
            </a:extLst>
          </p:cNvPr>
          <p:cNvSpPr txBox="1">
            <a:spLocks/>
          </p:cNvSpPr>
          <p:nvPr/>
        </p:nvSpPr>
        <p:spPr>
          <a:xfrm>
            <a:off x="1098924" y="2989586"/>
            <a:ext cx="3749312" cy="62919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82000"/>
              </a:lnSpc>
              <a:spcBef>
                <a:spcPct val="0"/>
              </a:spcBef>
              <a:buNone/>
              <a:defRPr sz="5000" kern="1200">
                <a:solidFill>
                  <a:srgbClr val="29003E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00"/>
              </a:spcAft>
            </a:pPr>
            <a:r>
              <a:rPr lang="en-US" sz="4000" b="1" dirty="0">
                <a:solidFill>
                  <a:schemeClr val="bg1"/>
                </a:solidFill>
              </a:rPr>
              <a:t>Dependencies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CB365B-AB54-AB52-EA98-B07E4FA793FA}"/>
              </a:ext>
            </a:extLst>
          </p:cNvPr>
          <p:cNvSpPr txBox="1"/>
          <p:nvPr/>
        </p:nvSpPr>
        <p:spPr>
          <a:xfrm>
            <a:off x="5646184" y="1782395"/>
            <a:ext cx="639725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I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Dependencies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Environment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Integration systems as per scope for System Test should be available on time.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Down time should be Intimated prior for better planning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Deployment schedule should be shared in advance(daily/weekly)</a:t>
            </a:r>
          </a:p>
          <a:p>
            <a:pPr lvl="2"/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Data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Telia to Provide the required test data whenever required (e.g.-, Customer data- synthetic data, Numbers etc.) 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850778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27CCEF-628B-0FA0-168C-C4C9DBEC13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2278331"/>
            <a:ext cx="5516688" cy="294289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600" dirty="0"/>
              <a:t>Required artifacts – Sign off- Design doc, Functional doc, US Acceptance Criteria, Walkthrough, Definition of Done, UT results.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600" dirty="0"/>
              <a:t>Functional Gaps, Limitations, open issues, Dependencies on other US.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600" dirty="0"/>
              <a:t>Requirement or design change during development if any to be communicated.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600" dirty="0"/>
              <a:t>Code deployment status.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D3C2F91-4193-C092-4805-8373671381D7}"/>
              </a:ext>
            </a:extLst>
          </p:cNvPr>
          <p:cNvSpPr txBox="1">
            <a:spLocks/>
          </p:cNvSpPr>
          <p:nvPr/>
        </p:nvSpPr>
        <p:spPr>
          <a:xfrm>
            <a:off x="579312" y="3053266"/>
            <a:ext cx="4725109" cy="75146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82000"/>
              </a:lnSpc>
              <a:spcBef>
                <a:spcPct val="0"/>
              </a:spcBef>
              <a:buNone/>
              <a:defRPr sz="5000" kern="1200">
                <a:solidFill>
                  <a:srgbClr val="29003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</a:rPr>
              <a:t>Dev Handover to Test</a:t>
            </a:r>
          </a:p>
        </p:txBody>
      </p:sp>
    </p:spTree>
    <p:extLst>
      <p:ext uri="{BB962C8B-B14F-4D97-AF65-F5344CB8AC3E}">
        <p14:creationId xmlns:p14="http://schemas.microsoft.com/office/powerpoint/2010/main" val="4268125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698FE4-81BF-5847-18EA-064DA7F732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21350" y="1306394"/>
            <a:ext cx="6375400" cy="4245211"/>
          </a:xfrm>
        </p:spPr>
        <p:txBody>
          <a:bodyPr/>
          <a:lstStyle/>
          <a:p>
            <a:endParaRPr lang="en-IN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600" dirty="0"/>
              <a:t>UAT Handover will be planned before the UAT execution starts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600" dirty="0"/>
              <a:t>Handover deck will cover List of US stories tested in ST and test status, open defects if any</a:t>
            </a:r>
          </a:p>
          <a:p>
            <a:endParaRPr lang="en-IN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1600" dirty="0"/>
          </a:p>
          <a:p>
            <a:endParaRPr lang="en-IN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600" dirty="0"/>
              <a:t>Test Result:</a:t>
            </a:r>
          </a:p>
          <a:p>
            <a:pPr marL="666900" lvl="1" indent="-342900">
              <a:buFont typeface="Arial" panose="020B0604020202020204" pitchFamily="34" charset="0"/>
              <a:buChar char="•"/>
            </a:pPr>
            <a:r>
              <a:rPr lang="en-IN" sz="1600" dirty="0"/>
              <a:t>Execution - 100% Execution , 95% pass. </a:t>
            </a:r>
          </a:p>
          <a:p>
            <a:pPr marL="666900" lvl="1" indent="-342900">
              <a:buFont typeface="Arial" panose="020B0604020202020204" pitchFamily="34" charset="0"/>
              <a:buChar char="•"/>
            </a:pPr>
            <a:r>
              <a:rPr lang="en-IN" sz="1600" dirty="0"/>
              <a:t>List of open defects and planned fix date/workaround.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600" dirty="0"/>
              <a:t>Any scenario not tested in ST should be informed with a valid reason. </a:t>
            </a:r>
          </a:p>
          <a:p>
            <a:endParaRPr lang="en-IN" sz="16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6335C07-6F89-71BA-5F35-78AAF0833670}"/>
              </a:ext>
            </a:extLst>
          </p:cNvPr>
          <p:cNvSpPr txBox="1">
            <a:spLocks/>
          </p:cNvSpPr>
          <p:nvPr/>
        </p:nvSpPr>
        <p:spPr>
          <a:xfrm>
            <a:off x="1259796" y="3180857"/>
            <a:ext cx="3556753" cy="75146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82000"/>
              </a:lnSpc>
              <a:spcBef>
                <a:spcPct val="0"/>
              </a:spcBef>
              <a:buNone/>
              <a:defRPr sz="5000" kern="1200">
                <a:solidFill>
                  <a:srgbClr val="29003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</a:rPr>
              <a:t>UAT Handover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B030886-3BCA-54D6-14AB-135A3CBEDC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775862"/>
              </p:ext>
            </p:extLst>
          </p:nvPr>
        </p:nvGraphicFramePr>
        <p:xfrm>
          <a:off x="6096000" y="2552639"/>
          <a:ext cx="5905500" cy="7800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420">
                  <a:extLst>
                    <a:ext uri="{9D8B030D-6E8A-4147-A177-3AD203B41FA5}">
                      <a16:colId xmlns:a16="http://schemas.microsoft.com/office/drawing/2014/main" val="3238755596"/>
                    </a:ext>
                  </a:extLst>
                </a:gridCol>
                <a:gridCol w="2631680">
                  <a:extLst>
                    <a:ext uri="{9D8B030D-6E8A-4147-A177-3AD203B41FA5}">
                      <a16:colId xmlns:a16="http://schemas.microsoft.com/office/drawing/2014/main" val="375097788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751239185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1461746820"/>
                    </a:ext>
                  </a:extLst>
                </a:gridCol>
              </a:tblGrid>
              <a:tr h="342961">
                <a:tc>
                  <a:txBody>
                    <a:bodyPr/>
                    <a:lstStyle/>
                    <a:p>
                      <a:pPr algn="ctr" fontAlgn="t"/>
                      <a:r>
                        <a:rPr lang="sv-SE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Key</a:t>
                      </a:r>
                    </a:p>
                  </a:txBody>
                  <a:tcPr marL="7632" marR="7632" marT="7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sv-SE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Summary</a:t>
                      </a:r>
                    </a:p>
                  </a:txBody>
                  <a:tcPr marL="7632" marR="7632" marT="7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sv-SE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Status</a:t>
                      </a:r>
                    </a:p>
                  </a:txBody>
                  <a:tcPr marL="7632" marR="7632" marT="7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sv-SE" sz="105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Comments</a:t>
                      </a:r>
                      <a:endParaRPr lang="sv-SE" sz="1200" b="1" i="0" u="none" strike="noStrike" kern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7632" marR="7632" marT="7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52776"/>
                  </a:ext>
                </a:extLst>
              </a:tr>
              <a:tr h="437057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IN" sz="105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US01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Move to SFCC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Calibri"/>
                          <a:ea typeface="+mn-ea"/>
                          <a:cs typeface="Calibri"/>
                        </a:rPr>
                        <a:t>ST Finished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Open Defect If any or any other comments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07953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23037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Full bleed images and special slides">
  <a:themeElements>
    <a:clrScheme name="Telia Company">
      <a:dk1>
        <a:srgbClr val="121214"/>
      </a:dk1>
      <a:lt1>
        <a:sysClr val="window" lastClr="FFFFFF"/>
      </a:lt1>
      <a:dk2>
        <a:srgbClr val="29003E"/>
      </a:dk2>
      <a:lt2>
        <a:srgbClr val="FBF0FF"/>
      </a:lt2>
      <a:accent1>
        <a:srgbClr val="5E0092"/>
      </a:accent1>
      <a:accent2>
        <a:srgbClr val="990AE3"/>
      </a:accent2>
      <a:accent3>
        <a:srgbClr val="DE99FF"/>
      </a:accent3>
      <a:accent4>
        <a:srgbClr val="5AB0A8"/>
      </a:accent4>
      <a:accent5>
        <a:srgbClr val="006F6C"/>
      </a:accent5>
      <a:accent6>
        <a:srgbClr val="004440"/>
      </a:accent6>
      <a:hlink>
        <a:srgbClr val="990AE3"/>
      </a:hlink>
      <a:folHlink>
        <a:srgbClr val="5E0092"/>
      </a:folHlink>
    </a:clrScheme>
    <a:fontScheme name="Telia Company PPT">
      <a:majorFont>
        <a:latin typeface="Telia Sans Heading Heading"/>
        <a:ea typeface=""/>
        <a:cs typeface=""/>
      </a:majorFont>
      <a:minorFont>
        <a:latin typeface="Teli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eep Purple">
      <a:srgbClr val="29003E"/>
    </a:custClr>
    <a:custClr name="Core Purple">
      <a:srgbClr val="990AE3"/>
    </a:custClr>
    <a:custClr name="Light Purple">
      <a:srgbClr val="FBF0FF"/>
    </a:custClr>
    <a:custClr name="Deep Beige">
      <a:srgbClr val="5C524E"/>
    </a:custClr>
    <a:custClr name="Beige">
      <a:srgbClr val="ECDED4"/>
    </a:custClr>
    <a:custClr name="Light Beige">
      <a:srgbClr val="F8EEE8"/>
    </a:custClr>
    <a:custClr name="Teal">
      <a:srgbClr val="00827C"/>
    </a:custClr>
    <a:custClr name="Red">
      <a:srgbClr val="E4175C"/>
    </a:custClr>
    <a:custClr name="Off-Black">
      <a:srgbClr val="121214"/>
    </a:custClr>
    <a:custClr name="Light Gray">
      <a:srgbClr val="F4F4F9"/>
    </a:custClr>
    <a:custClr name="Green">
      <a:srgbClr val="26BB6F"/>
    </a:custClr>
    <a:custClr name="Orange">
      <a:srgbClr val="FF9B00"/>
    </a:custClr>
  </a:custClrLst>
  <a:extLst>
    <a:ext uri="{05A4C25C-085E-4340-85A3-A5531E510DB2}">
      <thm15:themeFamily xmlns:thm15="http://schemas.microsoft.com/office/thememl/2012/main" name="Presentation3" id="{3411B177-D6BB-4997-B3F9-944DC915A5F3}" vid="{A22B3E4D-D547-4E7E-AABF-391C50F05693}"/>
    </a:ext>
  </a:extLst>
</a:theme>
</file>

<file path=ppt/theme/theme2.xml><?xml version="1.0" encoding="utf-8"?>
<a:theme xmlns:a="http://schemas.openxmlformats.org/drawingml/2006/main" name="Deep purple">
  <a:themeElements>
    <a:clrScheme name="Telia Company">
      <a:dk1>
        <a:srgbClr val="121214"/>
      </a:dk1>
      <a:lt1>
        <a:sysClr val="window" lastClr="FFFFFF"/>
      </a:lt1>
      <a:dk2>
        <a:srgbClr val="29003E"/>
      </a:dk2>
      <a:lt2>
        <a:srgbClr val="FBF0FF"/>
      </a:lt2>
      <a:accent1>
        <a:srgbClr val="5E0092"/>
      </a:accent1>
      <a:accent2>
        <a:srgbClr val="990AE3"/>
      </a:accent2>
      <a:accent3>
        <a:srgbClr val="DE99FF"/>
      </a:accent3>
      <a:accent4>
        <a:srgbClr val="5AB0A8"/>
      </a:accent4>
      <a:accent5>
        <a:srgbClr val="006F6C"/>
      </a:accent5>
      <a:accent6>
        <a:srgbClr val="004440"/>
      </a:accent6>
      <a:hlink>
        <a:srgbClr val="990AE3"/>
      </a:hlink>
      <a:folHlink>
        <a:srgbClr val="5E0092"/>
      </a:folHlink>
    </a:clrScheme>
    <a:fontScheme name="Telia Company PPT">
      <a:majorFont>
        <a:latin typeface="Telia Sans Heading Heading"/>
        <a:ea typeface=""/>
        <a:cs typeface=""/>
      </a:majorFont>
      <a:minorFont>
        <a:latin typeface="Teli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eep Purple">
      <a:srgbClr val="29003E"/>
    </a:custClr>
    <a:custClr name="Core Purple">
      <a:srgbClr val="990AE3"/>
    </a:custClr>
    <a:custClr name="Light Purple">
      <a:srgbClr val="FBF0FF"/>
    </a:custClr>
    <a:custClr name="Deep Beige">
      <a:srgbClr val="5C524E"/>
    </a:custClr>
    <a:custClr name="Beige">
      <a:srgbClr val="ECDED4"/>
    </a:custClr>
    <a:custClr name="Light Beige">
      <a:srgbClr val="F8EEE8"/>
    </a:custClr>
    <a:custClr name="Teal">
      <a:srgbClr val="00827C"/>
    </a:custClr>
    <a:custClr name="Red">
      <a:srgbClr val="E4175C"/>
    </a:custClr>
    <a:custClr name="Off-Black">
      <a:srgbClr val="121214"/>
    </a:custClr>
    <a:custClr name="Light Gray">
      <a:srgbClr val="F4F4F9"/>
    </a:custClr>
    <a:custClr name="Green">
      <a:srgbClr val="26BB6F"/>
    </a:custClr>
    <a:custClr name="Orange">
      <a:srgbClr val="FF9B00"/>
    </a:custClr>
  </a:custClrLst>
  <a:extLst>
    <a:ext uri="{05A4C25C-085E-4340-85A3-A5531E510DB2}">
      <thm15:themeFamily xmlns:thm15="http://schemas.microsoft.com/office/thememl/2012/main" name="Presentation3" id="{3411B177-D6BB-4997-B3F9-944DC915A5F3}" vid="{C5353BED-6B5E-49C9-8B9D-A727A32DC50E}"/>
    </a:ext>
  </a:extLst>
</a:theme>
</file>

<file path=ppt/theme/theme3.xml><?xml version="1.0" encoding="utf-8"?>
<a:theme xmlns:a="http://schemas.openxmlformats.org/drawingml/2006/main" name="Light purple">
  <a:themeElements>
    <a:clrScheme name="Telia Company">
      <a:dk1>
        <a:srgbClr val="121214"/>
      </a:dk1>
      <a:lt1>
        <a:sysClr val="window" lastClr="FFFFFF"/>
      </a:lt1>
      <a:dk2>
        <a:srgbClr val="29003E"/>
      </a:dk2>
      <a:lt2>
        <a:srgbClr val="FBF0FF"/>
      </a:lt2>
      <a:accent1>
        <a:srgbClr val="5E0092"/>
      </a:accent1>
      <a:accent2>
        <a:srgbClr val="990AE3"/>
      </a:accent2>
      <a:accent3>
        <a:srgbClr val="DE99FF"/>
      </a:accent3>
      <a:accent4>
        <a:srgbClr val="5AB0A8"/>
      </a:accent4>
      <a:accent5>
        <a:srgbClr val="006F6C"/>
      </a:accent5>
      <a:accent6>
        <a:srgbClr val="004440"/>
      </a:accent6>
      <a:hlink>
        <a:srgbClr val="990AE3"/>
      </a:hlink>
      <a:folHlink>
        <a:srgbClr val="5E0092"/>
      </a:folHlink>
    </a:clrScheme>
    <a:fontScheme name="Telia Company PPT">
      <a:majorFont>
        <a:latin typeface="Telia Sans Heading Heading"/>
        <a:ea typeface=""/>
        <a:cs typeface=""/>
      </a:majorFont>
      <a:minorFont>
        <a:latin typeface="Teli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eep Purple">
      <a:srgbClr val="29003E"/>
    </a:custClr>
    <a:custClr name="Core Purple">
      <a:srgbClr val="990AE3"/>
    </a:custClr>
    <a:custClr name="Light Purple">
      <a:srgbClr val="FBF0FF"/>
    </a:custClr>
    <a:custClr name="Deep Beige">
      <a:srgbClr val="5C524E"/>
    </a:custClr>
    <a:custClr name="Beige">
      <a:srgbClr val="ECDED4"/>
    </a:custClr>
    <a:custClr name="Light Beige">
      <a:srgbClr val="F8EEE8"/>
    </a:custClr>
    <a:custClr name="Teal">
      <a:srgbClr val="00827C"/>
    </a:custClr>
    <a:custClr name="Red">
      <a:srgbClr val="E4175C"/>
    </a:custClr>
    <a:custClr name="Off-Black">
      <a:srgbClr val="121214"/>
    </a:custClr>
    <a:custClr name="Light Gray">
      <a:srgbClr val="F4F4F9"/>
    </a:custClr>
    <a:custClr name="Green">
      <a:srgbClr val="26BB6F"/>
    </a:custClr>
    <a:custClr name="Orange">
      <a:srgbClr val="FF9B00"/>
    </a:custClr>
  </a:custClrLst>
  <a:extLst>
    <a:ext uri="{05A4C25C-085E-4340-85A3-A5531E510DB2}">
      <thm15:themeFamily xmlns:thm15="http://schemas.microsoft.com/office/thememl/2012/main" name="Presentation3" id="{3411B177-D6BB-4997-B3F9-944DC915A5F3}" vid="{996EA558-2303-4C86-AE76-BA5E9D1A1BD0}"/>
    </a:ext>
  </a:extLst>
</a:theme>
</file>

<file path=ppt/theme/theme4.xml><?xml version="1.0" encoding="utf-8"?>
<a:theme xmlns:a="http://schemas.openxmlformats.org/drawingml/2006/main" name="Light beige">
  <a:themeElements>
    <a:clrScheme name="Telia Company">
      <a:dk1>
        <a:srgbClr val="121214"/>
      </a:dk1>
      <a:lt1>
        <a:sysClr val="window" lastClr="FFFFFF"/>
      </a:lt1>
      <a:dk2>
        <a:srgbClr val="29003E"/>
      </a:dk2>
      <a:lt2>
        <a:srgbClr val="FBF0FF"/>
      </a:lt2>
      <a:accent1>
        <a:srgbClr val="5E0092"/>
      </a:accent1>
      <a:accent2>
        <a:srgbClr val="990AE3"/>
      </a:accent2>
      <a:accent3>
        <a:srgbClr val="DE99FF"/>
      </a:accent3>
      <a:accent4>
        <a:srgbClr val="5AB0A8"/>
      </a:accent4>
      <a:accent5>
        <a:srgbClr val="006F6C"/>
      </a:accent5>
      <a:accent6>
        <a:srgbClr val="004440"/>
      </a:accent6>
      <a:hlink>
        <a:srgbClr val="990AE3"/>
      </a:hlink>
      <a:folHlink>
        <a:srgbClr val="5E0092"/>
      </a:folHlink>
    </a:clrScheme>
    <a:fontScheme name="Telia Company PPT">
      <a:majorFont>
        <a:latin typeface="Telia Sans Heading Heading"/>
        <a:ea typeface=""/>
        <a:cs typeface=""/>
      </a:majorFont>
      <a:minorFont>
        <a:latin typeface="Teli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eep Purple">
      <a:srgbClr val="29003E"/>
    </a:custClr>
    <a:custClr name="Core Purple">
      <a:srgbClr val="990AE3"/>
    </a:custClr>
    <a:custClr name="Light Purple">
      <a:srgbClr val="FBF0FF"/>
    </a:custClr>
    <a:custClr name="Deep Beige">
      <a:srgbClr val="5C524E"/>
    </a:custClr>
    <a:custClr name="Beige">
      <a:srgbClr val="ECDED4"/>
    </a:custClr>
    <a:custClr name="Light Beige">
      <a:srgbClr val="F8EEE8"/>
    </a:custClr>
    <a:custClr name="Teal">
      <a:srgbClr val="00827C"/>
    </a:custClr>
    <a:custClr name="Red">
      <a:srgbClr val="E4175C"/>
    </a:custClr>
    <a:custClr name="Off-Black">
      <a:srgbClr val="121214"/>
    </a:custClr>
    <a:custClr name="Light Gray">
      <a:srgbClr val="F4F4F9"/>
    </a:custClr>
    <a:custClr name="Green">
      <a:srgbClr val="26BB6F"/>
    </a:custClr>
    <a:custClr name="Orange">
      <a:srgbClr val="FF9B00"/>
    </a:custClr>
  </a:custClrLst>
  <a:extLst>
    <a:ext uri="{05A4C25C-085E-4340-85A3-A5531E510DB2}">
      <thm15:themeFamily xmlns:thm15="http://schemas.microsoft.com/office/thememl/2012/main" name="Presentation3" id="{3411B177-D6BB-4997-B3F9-944DC915A5F3}" vid="{8BCB0086-F26E-423E-A780-1F66F187AF62}"/>
    </a:ext>
  </a:extLst>
</a:theme>
</file>

<file path=ppt/theme/theme5.xml><?xml version="1.0" encoding="utf-8"?>
<a:theme xmlns:a="http://schemas.openxmlformats.org/drawingml/2006/main" name="White">
  <a:themeElements>
    <a:clrScheme name="Telia Company">
      <a:dk1>
        <a:srgbClr val="121214"/>
      </a:dk1>
      <a:lt1>
        <a:sysClr val="window" lastClr="FFFFFF"/>
      </a:lt1>
      <a:dk2>
        <a:srgbClr val="29003E"/>
      </a:dk2>
      <a:lt2>
        <a:srgbClr val="FBF0FF"/>
      </a:lt2>
      <a:accent1>
        <a:srgbClr val="5E0092"/>
      </a:accent1>
      <a:accent2>
        <a:srgbClr val="990AE3"/>
      </a:accent2>
      <a:accent3>
        <a:srgbClr val="DE99FF"/>
      </a:accent3>
      <a:accent4>
        <a:srgbClr val="5AB0A8"/>
      </a:accent4>
      <a:accent5>
        <a:srgbClr val="006F6C"/>
      </a:accent5>
      <a:accent6>
        <a:srgbClr val="004440"/>
      </a:accent6>
      <a:hlink>
        <a:srgbClr val="990AE3"/>
      </a:hlink>
      <a:folHlink>
        <a:srgbClr val="5E0092"/>
      </a:folHlink>
    </a:clrScheme>
    <a:fontScheme name="Telia Company PPT">
      <a:majorFont>
        <a:latin typeface="Telia Sans Heading Heading"/>
        <a:ea typeface=""/>
        <a:cs typeface=""/>
      </a:majorFont>
      <a:minorFont>
        <a:latin typeface="Teli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eep Purple">
      <a:srgbClr val="29003E"/>
    </a:custClr>
    <a:custClr name="Core Purple">
      <a:srgbClr val="990AE3"/>
    </a:custClr>
    <a:custClr name="Light Purple">
      <a:srgbClr val="FBF0FF"/>
    </a:custClr>
    <a:custClr name="Deep Beige">
      <a:srgbClr val="5C524E"/>
    </a:custClr>
    <a:custClr name="Beige">
      <a:srgbClr val="ECDED4"/>
    </a:custClr>
    <a:custClr name="Light Beige">
      <a:srgbClr val="F8EEE8"/>
    </a:custClr>
    <a:custClr name="Teal">
      <a:srgbClr val="00827C"/>
    </a:custClr>
    <a:custClr name="Red">
      <a:srgbClr val="E4175C"/>
    </a:custClr>
    <a:custClr name="Off-Black">
      <a:srgbClr val="121214"/>
    </a:custClr>
    <a:custClr name="Light Gray">
      <a:srgbClr val="F4F4F9"/>
    </a:custClr>
    <a:custClr name="Green">
      <a:srgbClr val="26BB6F"/>
    </a:custClr>
    <a:custClr name="Orange">
      <a:srgbClr val="FF9B00"/>
    </a:custClr>
  </a:custClrLst>
  <a:extLst>
    <a:ext uri="{05A4C25C-085E-4340-85A3-A5531E510DB2}">
      <thm15:themeFamily xmlns:thm15="http://schemas.microsoft.com/office/thememl/2012/main" name="Presentation3" id="{3411B177-D6BB-4997-B3F9-944DC915A5F3}" vid="{E17FF09E-67D9-4E12-8F0E-3C8F9BBF5444}"/>
    </a:ext>
  </a:extLst>
</a:theme>
</file>

<file path=ppt/theme/theme6.xml><?xml version="1.0" encoding="utf-8"?>
<a:theme xmlns:a="http://schemas.openxmlformats.org/drawingml/2006/main" name="1_White">
  <a:themeElements>
    <a:clrScheme name="Telia Company">
      <a:dk1>
        <a:srgbClr val="121214"/>
      </a:dk1>
      <a:lt1>
        <a:sysClr val="window" lastClr="FFFFFF"/>
      </a:lt1>
      <a:dk2>
        <a:srgbClr val="29003E"/>
      </a:dk2>
      <a:lt2>
        <a:srgbClr val="FBF0FF"/>
      </a:lt2>
      <a:accent1>
        <a:srgbClr val="5E0092"/>
      </a:accent1>
      <a:accent2>
        <a:srgbClr val="990AE3"/>
      </a:accent2>
      <a:accent3>
        <a:srgbClr val="DE99FF"/>
      </a:accent3>
      <a:accent4>
        <a:srgbClr val="5AB0A8"/>
      </a:accent4>
      <a:accent5>
        <a:srgbClr val="006F6C"/>
      </a:accent5>
      <a:accent6>
        <a:srgbClr val="004440"/>
      </a:accent6>
      <a:hlink>
        <a:srgbClr val="990AE3"/>
      </a:hlink>
      <a:folHlink>
        <a:srgbClr val="5E0092"/>
      </a:folHlink>
    </a:clrScheme>
    <a:fontScheme name="Telia Company PPT">
      <a:majorFont>
        <a:latin typeface="Telia Sans Heading Heading"/>
        <a:ea typeface=""/>
        <a:cs typeface=""/>
      </a:majorFont>
      <a:minorFont>
        <a:latin typeface="Teli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eep Purple">
      <a:srgbClr val="29003E"/>
    </a:custClr>
    <a:custClr name="Core Purple">
      <a:srgbClr val="990AE3"/>
    </a:custClr>
    <a:custClr name="Light Purple">
      <a:srgbClr val="FBF0FF"/>
    </a:custClr>
    <a:custClr name="Deep Beige">
      <a:srgbClr val="5C524E"/>
    </a:custClr>
    <a:custClr name="Beige">
      <a:srgbClr val="ECDED4"/>
    </a:custClr>
    <a:custClr name="Light Beige">
      <a:srgbClr val="F8EEE8"/>
    </a:custClr>
    <a:custClr name="Teal">
      <a:srgbClr val="00827C"/>
    </a:custClr>
    <a:custClr name="Red">
      <a:srgbClr val="E4175C"/>
    </a:custClr>
    <a:custClr name="Off-Black">
      <a:srgbClr val="121214"/>
    </a:custClr>
    <a:custClr name="Light Gray">
      <a:srgbClr val="F4F4F9"/>
    </a:custClr>
    <a:custClr name="Green">
      <a:srgbClr val="26BB6F"/>
    </a:custClr>
    <a:custClr name="Orange">
      <a:srgbClr val="FF9B00"/>
    </a:custClr>
  </a:custClrLst>
  <a:extLst>
    <a:ext uri="{05A4C25C-085E-4340-85A3-A5531E510DB2}">
      <thm15:themeFamily xmlns:thm15="http://schemas.microsoft.com/office/thememl/2012/main" name="00_Telia Company.potx" id="{AFD9E5E1-8E98-4633-9E1F-B6A4C7346C6F}" vid="{F2A1DD06-A1A0-49B6-983B-6AEB96780FC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Telia Company">
    <a:dk1>
      <a:srgbClr val="121214"/>
    </a:dk1>
    <a:lt1>
      <a:sysClr val="window" lastClr="FFFFFF"/>
    </a:lt1>
    <a:dk2>
      <a:srgbClr val="29003E"/>
    </a:dk2>
    <a:lt2>
      <a:srgbClr val="FBF0FF"/>
    </a:lt2>
    <a:accent1>
      <a:srgbClr val="5E0092"/>
    </a:accent1>
    <a:accent2>
      <a:srgbClr val="990AE3"/>
    </a:accent2>
    <a:accent3>
      <a:srgbClr val="DE99FF"/>
    </a:accent3>
    <a:accent4>
      <a:srgbClr val="5AB0A8"/>
    </a:accent4>
    <a:accent5>
      <a:srgbClr val="006F6C"/>
    </a:accent5>
    <a:accent6>
      <a:srgbClr val="004440"/>
    </a:accent6>
    <a:hlink>
      <a:srgbClr val="990AE3"/>
    </a:hlink>
    <a:folHlink>
      <a:srgbClr val="5E0092"/>
    </a:folHlink>
  </a:clrScheme>
</a:themeOverride>
</file>

<file path=ppt/theme/themeOverride2.xml><?xml version="1.0" encoding="utf-8"?>
<a:themeOverride xmlns:a="http://schemas.openxmlformats.org/drawingml/2006/main">
  <a:clrScheme name="Telia Company">
    <a:dk1>
      <a:srgbClr val="121214"/>
    </a:dk1>
    <a:lt1>
      <a:sysClr val="window" lastClr="FFFFFF"/>
    </a:lt1>
    <a:dk2>
      <a:srgbClr val="29003E"/>
    </a:dk2>
    <a:lt2>
      <a:srgbClr val="FBF0FF"/>
    </a:lt2>
    <a:accent1>
      <a:srgbClr val="5E0092"/>
    </a:accent1>
    <a:accent2>
      <a:srgbClr val="990AE3"/>
    </a:accent2>
    <a:accent3>
      <a:srgbClr val="DE99FF"/>
    </a:accent3>
    <a:accent4>
      <a:srgbClr val="5AB0A8"/>
    </a:accent4>
    <a:accent5>
      <a:srgbClr val="006F6C"/>
    </a:accent5>
    <a:accent6>
      <a:srgbClr val="004440"/>
    </a:accent6>
    <a:hlink>
      <a:srgbClr val="990AE3"/>
    </a:hlink>
    <a:folHlink>
      <a:srgbClr val="5E0092"/>
    </a:folHlink>
  </a:clrScheme>
</a:themeOverride>
</file>

<file path=ppt/theme/themeOverride3.xml><?xml version="1.0" encoding="utf-8"?>
<a:themeOverride xmlns:a="http://schemas.openxmlformats.org/drawingml/2006/main">
  <a:clrScheme name="Telia Company">
    <a:dk1>
      <a:srgbClr val="121214"/>
    </a:dk1>
    <a:lt1>
      <a:sysClr val="window" lastClr="FFFFFF"/>
    </a:lt1>
    <a:dk2>
      <a:srgbClr val="29003E"/>
    </a:dk2>
    <a:lt2>
      <a:srgbClr val="FBF0FF"/>
    </a:lt2>
    <a:accent1>
      <a:srgbClr val="5E0092"/>
    </a:accent1>
    <a:accent2>
      <a:srgbClr val="990AE3"/>
    </a:accent2>
    <a:accent3>
      <a:srgbClr val="DE99FF"/>
    </a:accent3>
    <a:accent4>
      <a:srgbClr val="5AB0A8"/>
    </a:accent4>
    <a:accent5>
      <a:srgbClr val="006F6C"/>
    </a:accent5>
    <a:accent6>
      <a:srgbClr val="004440"/>
    </a:accent6>
    <a:hlink>
      <a:srgbClr val="990AE3"/>
    </a:hlink>
    <a:folHlink>
      <a:srgbClr val="5E0092"/>
    </a:folHlink>
  </a:clrScheme>
</a:themeOverride>
</file>

<file path=ppt/theme/themeOverride4.xml><?xml version="1.0" encoding="utf-8"?>
<a:themeOverride xmlns:a="http://schemas.openxmlformats.org/drawingml/2006/main">
  <a:clrScheme name="Telia Company">
    <a:dk1>
      <a:srgbClr val="121214"/>
    </a:dk1>
    <a:lt1>
      <a:sysClr val="window" lastClr="FFFFFF"/>
    </a:lt1>
    <a:dk2>
      <a:srgbClr val="29003E"/>
    </a:dk2>
    <a:lt2>
      <a:srgbClr val="FBF0FF"/>
    </a:lt2>
    <a:accent1>
      <a:srgbClr val="5E0092"/>
    </a:accent1>
    <a:accent2>
      <a:srgbClr val="990AE3"/>
    </a:accent2>
    <a:accent3>
      <a:srgbClr val="DE99FF"/>
    </a:accent3>
    <a:accent4>
      <a:srgbClr val="5AB0A8"/>
    </a:accent4>
    <a:accent5>
      <a:srgbClr val="006F6C"/>
    </a:accent5>
    <a:accent6>
      <a:srgbClr val="004440"/>
    </a:accent6>
    <a:hlink>
      <a:srgbClr val="990AE3"/>
    </a:hlink>
    <a:folHlink>
      <a:srgbClr val="5E0092"/>
    </a:folHlink>
  </a:clrScheme>
</a:themeOverride>
</file>

<file path=ppt/theme/themeOverride5.xml><?xml version="1.0" encoding="utf-8"?>
<a:themeOverride xmlns:a="http://schemas.openxmlformats.org/drawingml/2006/main">
  <a:clrScheme name="Telia Company">
    <a:dk1>
      <a:srgbClr val="121214"/>
    </a:dk1>
    <a:lt1>
      <a:sysClr val="window" lastClr="FFFFFF"/>
    </a:lt1>
    <a:dk2>
      <a:srgbClr val="29003E"/>
    </a:dk2>
    <a:lt2>
      <a:srgbClr val="FBF0FF"/>
    </a:lt2>
    <a:accent1>
      <a:srgbClr val="5E0092"/>
    </a:accent1>
    <a:accent2>
      <a:srgbClr val="990AE3"/>
    </a:accent2>
    <a:accent3>
      <a:srgbClr val="DE99FF"/>
    </a:accent3>
    <a:accent4>
      <a:srgbClr val="5AB0A8"/>
    </a:accent4>
    <a:accent5>
      <a:srgbClr val="006F6C"/>
    </a:accent5>
    <a:accent6>
      <a:srgbClr val="004440"/>
    </a:accent6>
    <a:hlink>
      <a:srgbClr val="990AE3"/>
    </a:hlink>
    <a:folHlink>
      <a:srgbClr val="5E009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B5B89A3FF8C749BE3129CD0D01AC13" ma:contentTypeVersion="13" ma:contentTypeDescription="Create a new document." ma:contentTypeScope="" ma:versionID="74fe4a0b05e290229546353a9f71f9c0">
  <xsd:schema xmlns:xsd="http://www.w3.org/2001/XMLSchema" xmlns:xs="http://www.w3.org/2001/XMLSchema" xmlns:p="http://schemas.microsoft.com/office/2006/metadata/properties" xmlns:ns2="bba11a97-f3d6-4df5-b1e4-7b1184c53821" xmlns:ns3="05d28493-ec7a-44bc-967e-30c29423e935" targetNamespace="http://schemas.microsoft.com/office/2006/metadata/properties" ma:root="true" ma:fieldsID="2118482e762921f951d62fdb0fac49f9" ns2:_="" ns3:_="">
    <xsd:import namespace="bba11a97-f3d6-4df5-b1e4-7b1184c53821"/>
    <xsd:import namespace="05d28493-ec7a-44bc-967e-30c29423e93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a11a97-f3d6-4df5-b1e4-7b1184c538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e97466bf-e578-44ab-9e10-908c576dade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d28493-ec7a-44bc-967e-30c29423e93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5f3eb7c4-016c-4574-93aa-c4fb6e4e4334}" ma:internalName="TaxCatchAll" ma:showField="CatchAllData" ma:web="05d28493-ec7a-44bc-967e-30c29423e93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ba11a97-f3d6-4df5-b1e4-7b1184c53821">
      <Terms xmlns="http://schemas.microsoft.com/office/infopath/2007/PartnerControls"/>
    </lcf76f155ced4ddcb4097134ff3c332f>
    <TaxCatchAll xmlns="05d28493-ec7a-44bc-967e-30c29423e93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6D4A0A7-2911-4F23-A2EB-080EE710CBCA}">
  <ds:schemaRefs>
    <ds:schemaRef ds:uri="05d28493-ec7a-44bc-967e-30c29423e935"/>
    <ds:schemaRef ds:uri="bba11a97-f3d6-4df5-b1e4-7b1184c5382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CC13C9B-8238-408A-9C8F-FB08D7D2984F}">
  <ds:schemaRefs>
    <ds:schemaRef ds:uri="05d28493-ec7a-44bc-967e-30c29423e935"/>
    <ds:schemaRef ds:uri="http://schemas.microsoft.com/office/2006/documentManagement/types"/>
    <ds:schemaRef ds:uri="bba11a97-f3d6-4df5-b1e4-7b1184c53821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A66DAF5-F8CC-46C0-ABD7-6E167560A1C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Telia template</Template>
  <TotalTime>24641</TotalTime>
  <Words>1117</Words>
  <Application>Microsoft Office PowerPoint</Application>
  <PresentationFormat>Widescreen</PresentationFormat>
  <Paragraphs>181</Paragraphs>
  <Slides>23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9" baseType="lpstr">
      <vt:lpstr>Abadi</vt:lpstr>
      <vt:lpstr>ADLaM Display</vt:lpstr>
      <vt:lpstr>Arial</vt:lpstr>
      <vt:lpstr>Calibri</vt:lpstr>
      <vt:lpstr>Outfit</vt:lpstr>
      <vt:lpstr>Roboto</vt:lpstr>
      <vt:lpstr>Telia Sans</vt:lpstr>
      <vt:lpstr>Telia Sans Heading Heading</vt:lpstr>
      <vt:lpstr>Telia Sans Medium</vt:lpstr>
      <vt:lpstr>Full bleed images and special slides</vt:lpstr>
      <vt:lpstr>Deep purple</vt:lpstr>
      <vt:lpstr>Light purple</vt:lpstr>
      <vt:lpstr>Light beige</vt:lpstr>
      <vt:lpstr>White</vt:lpstr>
      <vt:lpstr>1_White</vt:lpstr>
      <vt:lpstr>think-cell Slide</vt:lpstr>
      <vt:lpstr>                Test Strategy .</vt:lpstr>
      <vt:lpstr>Introduction</vt:lpstr>
      <vt:lpstr>Scope</vt:lpstr>
      <vt:lpstr>PowerPoint Presentation</vt:lpstr>
      <vt:lpstr>PowerPoint Presentation</vt:lpstr>
      <vt:lpstr>Entry Criteria &amp; Exit Criteria</vt:lpstr>
      <vt:lpstr>PowerPoint Presentation</vt:lpstr>
      <vt:lpstr>PowerPoint Presentation</vt:lpstr>
      <vt:lpstr>PowerPoint Presentation</vt:lpstr>
      <vt:lpstr>PowerPoint Presentation</vt:lpstr>
      <vt:lpstr>Roles &amp; Responsibilities</vt:lpstr>
      <vt:lpstr>PowerPoint Presentation</vt:lpstr>
      <vt:lpstr>PowerPoint Presentation</vt:lpstr>
      <vt:lpstr>Test Automation Benefits</vt:lpstr>
      <vt:lpstr>Current Test Suite Capabilities</vt:lpstr>
      <vt:lpstr>Current Automation Test Suite Structure</vt:lpstr>
      <vt:lpstr>Integration Strategy</vt:lpstr>
      <vt:lpstr>Modifications to folder structure</vt:lpstr>
      <vt:lpstr>CI/CD setup and reporting metrics</vt:lpstr>
      <vt:lpstr>Test Execution</vt:lpstr>
      <vt:lpstr>Test automation integrations with cross teams</vt:lpstr>
      <vt:lpstr>Timelines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WS: Assessment of solution alternatives (Pre-Epic)</dc:title>
  <dc:creator>Sörgård, Fred /External</dc:creator>
  <cp:lastModifiedBy>Suman, Surbhi</cp:lastModifiedBy>
  <cp:revision>88</cp:revision>
  <dcterms:created xsi:type="dcterms:W3CDTF">2023-10-17T09:35:24Z</dcterms:created>
  <dcterms:modified xsi:type="dcterms:W3CDTF">2025-04-25T14:11:23Z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0x010100D4B5B89A3FF8C749BE3129CD0D01AC13</vt:lpwstr>
  </property>
  <property fmtid="{D5CDD505-2E9C-101B-9397-08002B2CF9AE}" pid="3" name="MediaServiceImageTags">
    <vt:lpwstr/>
  </property>
</Properties>
</file>